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heme/themeOverride1.xml" ContentType="application/vnd.openxmlformats-officedocument.themeOverr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heme/themeOverride2.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Override3.xml" ContentType="application/vnd.openxmlformats-officedocument.themeOverr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Override4.xml" ContentType="application/vnd.openxmlformats-officedocument.themeOverride+xml"/>
  <Override PartName="/ppt/tags/tag1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xml" ContentType="application/vnd.openxmlformats-officedocument.presentationml.tags+xml"/>
  <Override PartName="/ppt/theme/themeOverride5.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heme/themeOverride6.xml" ContentType="application/vnd.openxmlformats-officedocument.themeOverr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Override7.xml" ContentType="application/vnd.openxmlformats-officedocument.themeOverr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notesSlides/notesSlide1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6.xml" ContentType="application/vnd.openxmlformats-officedocument.presentationml.notesSlide+xml"/>
  <Override PartName="/ppt/tags/tag64.xml" ContentType="application/vnd.openxmlformats-officedocument.presentationml.tags+xml"/>
  <Override PartName="/ppt/notesSlides/notesSlide17.xml" ContentType="application/vnd.openxmlformats-officedocument.presentationml.notesSlide+xml"/>
  <Override PartName="/ppt/tags/tag65.xml" ContentType="application/vnd.openxmlformats-officedocument.presentationml.tags+xml"/>
  <Override PartName="/ppt/notesSlides/notesSlide18.xml" ContentType="application/vnd.openxmlformats-officedocument.presentationml.notesSlide+xml"/>
  <Override PartName="/ppt/tags/tag66.xml" ContentType="application/vnd.openxmlformats-officedocument.presentationml.tags+xml"/>
  <Override PartName="/ppt/notesSlides/notesSlide19.xml" ContentType="application/vnd.openxmlformats-officedocument.presentationml.notesSlide+xml"/>
  <Override PartName="/ppt/tags/tag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Lst>
  <p:notesMasterIdLst>
    <p:notesMasterId r:id="rId67"/>
  </p:notesMasterIdLst>
  <p:handoutMasterIdLst>
    <p:handoutMasterId r:id="rId68"/>
  </p:handoutMasterIdLst>
  <p:sldIdLst>
    <p:sldId id="257" r:id="rId11"/>
    <p:sldId id="362" r:id="rId12"/>
    <p:sldId id="596" r:id="rId13"/>
    <p:sldId id="534" r:id="rId14"/>
    <p:sldId id="497" r:id="rId15"/>
    <p:sldId id="781" r:id="rId16"/>
    <p:sldId id="736" r:id="rId17"/>
    <p:sldId id="782" r:id="rId18"/>
    <p:sldId id="738" r:id="rId19"/>
    <p:sldId id="739" r:id="rId20"/>
    <p:sldId id="741" r:id="rId21"/>
    <p:sldId id="742" r:id="rId22"/>
    <p:sldId id="784" r:id="rId23"/>
    <p:sldId id="797" r:id="rId24"/>
    <p:sldId id="806" r:id="rId25"/>
    <p:sldId id="801" r:id="rId26"/>
    <p:sldId id="802" r:id="rId27"/>
    <p:sldId id="759" r:id="rId28"/>
    <p:sldId id="803" r:id="rId29"/>
    <p:sldId id="810" r:id="rId30"/>
    <p:sldId id="745" r:id="rId31"/>
    <p:sldId id="804" r:id="rId32"/>
    <p:sldId id="747" r:id="rId33"/>
    <p:sldId id="805" r:id="rId34"/>
    <p:sldId id="788" r:id="rId35"/>
    <p:sldId id="799" r:id="rId36"/>
    <p:sldId id="751" r:id="rId37"/>
    <p:sldId id="760" r:id="rId38"/>
    <p:sldId id="766" r:id="rId39"/>
    <p:sldId id="761" r:id="rId40"/>
    <p:sldId id="796" r:id="rId41"/>
    <p:sldId id="762" r:id="rId42"/>
    <p:sldId id="763" r:id="rId43"/>
    <p:sldId id="793" r:id="rId44"/>
    <p:sldId id="789" r:id="rId45"/>
    <p:sldId id="767" r:id="rId46"/>
    <p:sldId id="790" r:id="rId47"/>
    <p:sldId id="798" r:id="rId48"/>
    <p:sldId id="750" r:id="rId49"/>
    <p:sldId id="754" r:id="rId50"/>
    <p:sldId id="758" r:id="rId51"/>
    <p:sldId id="809" r:id="rId52"/>
    <p:sldId id="770" r:id="rId53"/>
    <p:sldId id="771" r:id="rId54"/>
    <p:sldId id="772" r:id="rId55"/>
    <p:sldId id="773" r:id="rId56"/>
    <p:sldId id="774" r:id="rId57"/>
    <p:sldId id="807" r:id="rId58"/>
    <p:sldId id="808" r:id="rId59"/>
    <p:sldId id="776" r:id="rId60"/>
    <p:sldId id="777" r:id="rId61"/>
    <p:sldId id="755" r:id="rId62"/>
    <p:sldId id="756" r:id="rId63"/>
    <p:sldId id="811" r:id="rId64"/>
    <p:sldId id="812" r:id="rId65"/>
    <p:sldId id="800" r:id="rId66"/>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sym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sym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sym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sym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sym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sym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sym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sym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sym typeface="Arial" panose="020B0604020202020204" pitchFamily="34" charset="0"/>
      </a:defRPr>
    </a:lvl9pPr>
  </p:defaultTextStyle>
  <p:extLst>
    <p:ext uri="{EFAFB233-063F-42B5-8137-9DF3F51BA10A}">
      <p15:sldGuideLst xmlns:p15="http://schemas.microsoft.com/office/powerpoint/2012/main">
        <p15:guide id="1" pos="884">
          <p15:clr>
            <a:srgbClr val="A4A3A4"/>
          </p15:clr>
        </p15:guide>
        <p15:guide id="2" pos="4876">
          <p15:clr>
            <a:srgbClr val="A4A3A4"/>
          </p15:clr>
        </p15:guide>
        <p15:guide id="3" orient="horz" pos="981">
          <p15:clr>
            <a:srgbClr val="A4A3A4"/>
          </p15:clr>
        </p15:guide>
        <p15:guide id="4" pos="56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3FA692"/>
    <a:srgbClr val="4276AA"/>
    <a:srgbClr val="BBE0E3"/>
    <a:srgbClr val="D9D9D9"/>
    <a:srgbClr val="B3D3D6"/>
    <a:srgbClr val="A9CBCE"/>
    <a:srgbClr val="D2EA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0" autoAdjust="0"/>
    <p:restoredTop sz="94664" autoAdjust="0"/>
  </p:normalViewPr>
  <p:slideViewPr>
    <p:cSldViewPr>
      <p:cViewPr>
        <p:scale>
          <a:sx n="66" d="100"/>
          <a:sy n="66" d="100"/>
        </p:scale>
        <p:origin x="1578" y="156"/>
      </p:cViewPr>
      <p:guideLst>
        <p:guide pos="884"/>
        <p:guide pos="4876"/>
        <p:guide orient="horz" pos="981"/>
        <p:guide pos="5692"/>
      </p:guideLst>
    </p:cSldViewPr>
  </p:slideViewPr>
  <p:outlineViewPr>
    <p:cViewPr>
      <p:scale>
        <a:sx n="33" d="100"/>
        <a:sy n="33" d="100"/>
      </p:scale>
      <p:origin x="0" y="-2166"/>
    </p:cViewPr>
  </p:outlin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F6FE5A-F97D-4A41-96D5-A570B3C0BAFD}" type="doc">
      <dgm:prSet loTypeId="urn:microsoft.com/office/officeart/2005/8/layout/chart3#1" loCatId="cycle" qsTypeId="urn:microsoft.com/office/officeart/2005/8/quickstyle/simple1#1" qsCatId="simple" csTypeId="urn:microsoft.com/office/officeart/2005/8/colors/accent1_2#1" csCatId="accent1" phldr="1"/>
      <dgm:spPr/>
    </dgm:pt>
    <dgm:pt modelId="{84CE49B0-CDB4-46A6-8F41-0F482C62E0D5}">
      <dgm:prSet phldrT="[文本]" custT="1"/>
      <dgm:spPr>
        <a:solidFill>
          <a:srgbClr val="3FA692"/>
        </a:solidFill>
      </dgm:spPr>
      <dgm:t>
        <a:bodyPr/>
        <a:lstStyle/>
        <a:p>
          <a:r>
            <a:rPr lang="zh-CN" altLang="en-US" sz="1800" dirty="0">
              <a:latin typeface="微软雅黑" panose="020B0503020204020204" pitchFamily="34" charset="-122"/>
              <a:ea typeface="微软雅黑" panose="020B0503020204020204" pitchFamily="34" charset="-122"/>
            </a:rPr>
            <a:t>拓扑管理模块</a:t>
          </a:r>
        </a:p>
      </dgm:t>
    </dgm:pt>
    <dgm:pt modelId="{1CF0AFDC-F1BE-4D5E-A6EA-FC163B58F50C}" type="parTrans" cxnId="{0F5A573C-BE69-4C3C-A1D6-3478200FABDE}">
      <dgm:prSet/>
      <dgm:spPr/>
      <dgm:t>
        <a:bodyPr/>
        <a:lstStyle/>
        <a:p>
          <a:endParaRPr lang="zh-CN" altLang="en-US"/>
        </a:p>
      </dgm:t>
    </dgm:pt>
    <dgm:pt modelId="{32359086-0968-4A4A-8B07-75375B2B22E8}" type="sibTrans" cxnId="{0F5A573C-BE69-4C3C-A1D6-3478200FABDE}">
      <dgm:prSet/>
      <dgm:spPr/>
      <dgm:t>
        <a:bodyPr/>
        <a:lstStyle/>
        <a:p>
          <a:endParaRPr lang="zh-CN" altLang="en-US"/>
        </a:p>
      </dgm:t>
    </dgm:pt>
    <dgm:pt modelId="{857A601D-29A2-4558-9D95-069404D3EFBF}">
      <dgm:prSet phldrT="[文本]" custT="1"/>
      <dgm:spPr>
        <a:solidFill>
          <a:srgbClr val="4276AA"/>
        </a:solidFill>
      </dgm:spPr>
      <dgm:t>
        <a:bodyPr/>
        <a:lstStyle/>
        <a:p>
          <a:r>
            <a:rPr lang="zh-CN" altLang="en-US" sz="1800" dirty="0">
              <a:latin typeface="微软雅黑" panose="020B0503020204020204" pitchFamily="34" charset="-122"/>
              <a:ea typeface="微软雅黑" panose="020B0503020204020204" pitchFamily="34" charset="-122"/>
            </a:rPr>
            <a:t>链路性能测量模块</a:t>
          </a:r>
        </a:p>
      </dgm:t>
    </dgm:pt>
    <dgm:pt modelId="{25DDDAA3-9343-4799-9CCC-11CD09C0E4B4}" type="parTrans" cxnId="{F6895F83-2954-4DAE-B8E1-D1F17EEACFFC}">
      <dgm:prSet/>
      <dgm:spPr/>
      <dgm:t>
        <a:bodyPr/>
        <a:lstStyle/>
        <a:p>
          <a:endParaRPr lang="zh-CN" altLang="en-US"/>
        </a:p>
      </dgm:t>
    </dgm:pt>
    <dgm:pt modelId="{78DEC5E2-CB4A-4146-B1BE-6BED0D946EA5}" type="sibTrans" cxnId="{F6895F83-2954-4DAE-B8E1-D1F17EEACFFC}">
      <dgm:prSet/>
      <dgm:spPr/>
      <dgm:t>
        <a:bodyPr/>
        <a:lstStyle/>
        <a:p>
          <a:endParaRPr lang="zh-CN" altLang="en-US"/>
        </a:p>
      </dgm:t>
    </dgm:pt>
    <dgm:pt modelId="{21B35B19-39C7-4E33-839A-D34AB3D20266}">
      <dgm:prSet phldrT="[文本]" custT="1"/>
      <dgm:spPr>
        <a:solidFill>
          <a:srgbClr val="003366"/>
        </a:solidFill>
        <a:ln>
          <a:solidFill>
            <a:schemeClr val="bg1"/>
          </a:solidFill>
        </a:ln>
      </dgm:spPr>
      <dgm:t>
        <a:bodyPr/>
        <a:lstStyle/>
        <a:p>
          <a:r>
            <a:rPr lang="zh-CN" altLang="en-US" sz="1800" dirty="0">
              <a:latin typeface="微软雅黑" panose="020B0503020204020204" pitchFamily="34" charset="-122"/>
              <a:ea typeface="微软雅黑" panose="020B0503020204020204" pitchFamily="34" charset="-122"/>
            </a:rPr>
            <a:t>路由管理模块</a:t>
          </a:r>
        </a:p>
      </dgm:t>
    </dgm:pt>
    <dgm:pt modelId="{7CA3A7C0-6070-41AC-87C7-F00F7FE0DEA9}" type="parTrans" cxnId="{2D708803-C835-4EF7-B9FA-C0D9875073B5}">
      <dgm:prSet/>
      <dgm:spPr/>
      <dgm:t>
        <a:bodyPr/>
        <a:lstStyle/>
        <a:p>
          <a:endParaRPr lang="zh-CN" altLang="en-US"/>
        </a:p>
      </dgm:t>
    </dgm:pt>
    <dgm:pt modelId="{8673980B-8F08-47B1-BFFE-13CF5F0AE44B}" type="sibTrans" cxnId="{2D708803-C835-4EF7-B9FA-C0D9875073B5}">
      <dgm:prSet/>
      <dgm:spPr/>
      <dgm:t>
        <a:bodyPr/>
        <a:lstStyle/>
        <a:p>
          <a:endParaRPr lang="zh-CN" altLang="en-US"/>
        </a:p>
      </dgm:t>
    </dgm:pt>
    <dgm:pt modelId="{5F824BEE-9167-4FFE-B697-4E1E93DBAA04}" type="pres">
      <dgm:prSet presAssocID="{9FF6FE5A-F97D-4A41-96D5-A570B3C0BAFD}" presName="compositeShape" presStyleCnt="0">
        <dgm:presLayoutVars>
          <dgm:chMax val="7"/>
          <dgm:dir/>
          <dgm:resizeHandles val="exact"/>
        </dgm:presLayoutVars>
      </dgm:prSet>
      <dgm:spPr/>
    </dgm:pt>
    <dgm:pt modelId="{FBE1CE3C-3C6D-4665-B7C6-53C41DE8FE4C}" type="pres">
      <dgm:prSet presAssocID="{9FF6FE5A-F97D-4A41-96D5-A570B3C0BAFD}" presName="wedge1" presStyleLbl="node1" presStyleIdx="0" presStyleCnt="3" custScaleX="90317" custScaleY="90317" custLinFactNeighborX="-3200" custLinFactNeighborY="-1243"/>
      <dgm:spPr/>
      <dgm:t>
        <a:bodyPr/>
        <a:lstStyle/>
        <a:p>
          <a:endParaRPr lang="zh-CN" altLang="en-US"/>
        </a:p>
      </dgm:t>
    </dgm:pt>
    <dgm:pt modelId="{F3F07C8E-64CF-451E-92FF-570FCDED62E0}" type="pres">
      <dgm:prSet presAssocID="{9FF6FE5A-F97D-4A41-96D5-A570B3C0BAFD}" presName="wedge1Tx" presStyleLbl="node1" presStyleIdx="0" presStyleCnt="3">
        <dgm:presLayoutVars>
          <dgm:chMax val="0"/>
          <dgm:chPref val="0"/>
          <dgm:bulletEnabled val="1"/>
        </dgm:presLayoutVars>
      </dgm:prSet>
      <dgm:spPr/>
      <dgm:t>
        <a:bodyPr/>
        <a:lstStyle/>
        <a:p>
          <a:endParaRPr lang="zh-CN" altLang="en-US"/>
        </a:p>
      </dgm:t>
    </dgm:pt>
    <dgm:pt modelId="{28223011-BA9A-43A2-ACE0-5444338E036C}" type="pres">
      <dgm:prSet presAssocID="{9FF6FE5A-F97D-4A41-96D5-A570B3C0BAFD}" presName="wedge2" presStyleLbl="node1" presStyleIdx="1" presStyleCnt="3" custScaleX="90317" custScaleY="90317"/>
      <dgm:spPr/>
      <dgm:t>
        <a:bodyPr/>
        <a:lstStyle/>
        <a:p>
          <a:endParaRPr lang="zh-CN" altLang="en-US"/>
        </a:p>
      </dgm:t>
    </dgm:pt>
    <dgm:pt modelId="{C1850209-520B-4FAC-B1F1-E0CE92B45442}" type="pres">
      <dgm:prSet presAssocID="{9FF6FE5A-F97D-4A41-96D5-A570B3C0BAFD}" presName="wedge2Tx" presStyleLbl="node1" presStyleIdx="1" presStyleCnt="3">
        <dgm:presLayoutVars>
          <dgm:chMax val="0"/>
          <dgm:chPref val="0"/>
          <dgm:bulletEnabled val="1"/>
        </dgm:presLayoutVars>
      </dgm:prSet>
      <dgm:spPr/>
      <dgm:t>
        <a:bodyPr/>
        <a:lstStyle/>
        <a:p>
          <a:endParaRPr lang="zh-CN" altLang="en-US"/>
        </a:p>
      </dgm:t>
    </dgm:pt>
    <dgm:pt modelId="{4921AC8A-A795-4D68-8939-E18DFAB0CB3C}" type="pres">
      <dgm:prSet presAssocID="{9FF6FE5A-F97D-4A41-96D5-A570B3C0BAFD}" presName="wedge3" presStyleLbl="node1" presStyleIdx="2" presStyleCnt="3" custScaleX="90317" custScaleY="90317" custLinFactNeighborX="-2263" custLinFactNeighborY="-4220"/>
      <dgm:spPr/>
      <dgm:t>
        <a:bodyPr/>
        <a:lstStyle/>
        <a:p>
          <a:endParaRPr lang="zh-CN" altLang="en-US"/>
        </a:p>
      </dgm:t>
    </dgm:pt>
    <dgm:pt modelId="{ADEC6BAA-9FB6-4122-8C69-0778FD5B66D2}" type="pres">
      <dgm:prSet presAssocID="{9FF6FE5A-F97D-4A41-96D5-A570B3C0BAFD}" presName="wedge3Tx" presStyleLbl="node1" presStyleIdx="2" presStyleCnt="3">
        <dgm:presLayoutVars>
          <dgm:chMax val="0"/>
          <dgm:chPref val="0"/>
          <dgm:bulletEnabled val="1"/>
        </dgm:presLayoutVars>
      </dgm:prSet>
      <dgm:spPr/>
      <dgm:t>
        <a:bodyPr/>
        <a:lstStyle/>
        <a:p>
          <a:endParaRPr lang="zh-CN" altLang="en-US"/>
        </a:p>
      </dgm:t>
    </dgm:pt>
  </dgm:ptLst>
  <dgm:cxnLst>
    <dgm:cxn modelId="{0F5A573C-BE69-4C3C-A1D6-3478200FABDE}" srcId="{9FF6FE5A-F97D-4A41-96D5-A570B3C0BAFD}" destId="{84CE49B0-CDB4-46A6-8F41-0F482C62E0D5}" srcOrd="0" destOrd="0" parTransId="{1CF0AFDC-F1BE-4D5E-A6EA-FC163B58F50C}" sibTransId="{32359086-0968-4A4A-8B07-75375B2B22E8}"/>
    <dgm:cxn modelId="{2D708803-C835-4EF7-B9FA-C0D9875073B5}" srcId="{9FF6FE5A-F97D-4A41-96D5-A570B3C0BAFD}" destId="{21B35B19-39C7-4E33-839A-D34AB3D20266}" srcOrd="2" destOrd="0" parTransId="{7CA3A7C0-6070-41AC-87C7-F00F7FE0DEA9}" sibTransId="{8673980B-8F08-47B1-BFFE-13CF5F0AE44B}"/>
    <dgm:cxn modelId="{1958FCC1-1D75-4EBD-BA99-831C27B575C3}" type="presOf" srcId="{9FF6FE5A-F97D-4A41-96D5-A570B3C0BAFD}" destId="{5F824BEE-9167-4FFE-B697-4E1E93DBAA04}" srcOrd="0" destOrd="0" presId="urn:microsoft.com/office/officeart/2005/8/layout/chart3#1"/>
    <dgm:cxn modelId="{DB8AF016-628D-4CD1-9ED9-ABC97966236F}" type="presOf" srcId="{84CE49B0-CDB4-46A6-8F41-0F482C62E0D5}" destId="{F3F07C8E-64CF-451E-92FF-570FCDED62E0}" srcOrd="1" destOrd="0" presId="urn:microsoft.com/office/officeart/2005/8/layout/chart3#1"/>
    <dgm:cxn modelId="{598250E5-14AD-4D5B-9264-9FD3EC9BA2D7}" type="presOf" srcId="{857A601D-29A2-4558-9D95-069404D3EFBF}" destId="{28223011-BA9A-43A2-ACE0-5444338E036C}" srcOrd="0" destOrd="0" presId="urn:microsoft.com/office/officeart/2005/8/layout/chart3#1"/>
    <dgm:cxn modelId="{D07AF214-04ED-450A-80F5-8D913D018ECE}" type="presOf" srcId="{84CE49B0-CDB4-46A6-8F41-0F482C62E0D5}" destId="{FBE1CE3C-3C6D-4665-B7C6-53C41DE8FE4C}" srcOrd="0" destOrd="0" presId="urn:microsoft.com/office/officeart/2005/8/layout/chart3#1"/>
    <dgm:cxn modelId="{C4A4F8A9-C611-4E48-BF5D-872A5D8DD4CF}" type="presOf" srcId="{857A601D-29A2-4558-9D95-069404D3EFBF}" destId="{C1850209-520B-4FAC-B1F1-E0CE92B45442}" srcOrd="1" destOrd="0" presId="urn:microsoft.com/office/officeart/2005/8/layout/chart3#1"/>
    <dgm:cxn modelId="{15A9D833-D680-4679-995D-887A9CAC3955}" type="presOf" srcId="{21B35B19-39C7-4E33-839A-D34AB3D20266}" destId="{4921AC8A-A795-4D68-8939-E18DFAB0CB3C}" srcOrd="0" destOrd="0" presId="urn:microsoft.com/office/officeart/2005/8/layout/chart3#1"/>
    <dgm:cxn modelId="{7EB4F384-1349-40A5-B6BA-8BB34BBC928D}" type="presOf" srcId="{21B35B19-39C7-4E33-839A-D34AB3D20266}" destId="{ADEC6BAA-9FB6-4122-8C69-0778FD5B66D2}" srcOrd="1" destOrd="0" presId="urn:microsoft.com/office/officeart/2005/8/layout/chart3#1"/>
    <dgm:cxn modelId="{F6895F83-2954-4DAE-B8E1-D1F17EEACFFC}" srcId="{9FF6FE5A-F97D-4A41-96D5-A570B3C0BAFD}" destId="{857A601D-29A2-4558-9D95-069404D3EFBF}" srcOrd="1" destOrd="0" parTransId="{25DDDAA3-9343-4799-9CCC-11CD09C0E4B4}" sibTransId="{78DEC5E2-CB4A-4146-B1BE-6BED0D946EA5}"/>
    <dgm:cxn modelId="{1306FDD8-87E8-4B11-9544-FA1082AF6053}" type="presParOf" srcId="{5F824BEE-9167-4FFE-B697-4E1E93DBAA04}" destId="{FBE1CE3C-3C6D-4665-B7C6-53C41DE8FE4C}" srcOrd="0" destOrd="0" presId="urn:microsoft.com/office/officeart/2005/8/layout/chart3#1"/>
    <dgm:cxn modelId="{B56D2179-86CC-4335-89B2-865BC80EC5B9}" type="presParOf" srcId="{5F824BEE-9167-4FFE-B697-4E1E93DBAA04}" destId="{F3F07C8E-64CF-451E-92FF-570FCDED62E0}" srcOrd="1" destOrd="0" presId="urn:microsoft.com/office/officeart/2005/8/layout/chart3#1"/>
    <dgm:cxn modelId="{42049E81-59C7-405F-BEE3-F7BAB808C07C}" type="presParOf" srcId="{5F824BEE-9167-4FFE-B697-4E1E93DBAA04}" destId="{28223011-BA9A-43A2-ACE0-5444338E036C}" srcOrd="2" destOrd="0" presId="urn:microsoft.com/office/officeart/2005/8/layout/chart3#1"/>
    <dgm:cxn modelId="{84305D9E-A188-47CC-BE98-AF1F0D7C42F6}" type="presParOf" srcId="{5F824BEE-9167-4FFE-B697-4E1E93DBAA04}" destId="{C1850209-520B-4FAC-B1F1-E0CE92B45442}" srcOrd="3" destOrd="0" presId="urn:microsoft.com/office/officeart/2005/8/layout/chart3#1"/>
    <dgm:cxn modelId="{887A6AC7-E112-480C-8632-059798AEE1AD}" type="presParOf" srcId="{5F824BEE-9167-4FFE-B697-4E1E93DBAA04}" destId="{4921AC8A-A795-4D68-8939-E18DFAB0CB3C}" srcOrd="4" destOrd="0" presId="urn:microsoft.com/office/officeart/2005/8/layout/chart3#1"/>
    <dgm:cxn modelId="{502B931D-1B70-4AD1-B62A-FBF246DC5F74}" type="presParOf" srcId="{5F824BEE-9167-4FFE-B697-4E1E93DBAA04}" destId="{ADEC6BAA-9FB6-4122-8C69-0778FD5B66D2}" srcOrd="5" destOrd="0" presId="urn:microsoft.com/office/officeart/2005/8/layout/char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1">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3404B-D169-447A-A819-529903575120}" type="datetimeFigureOut">
              <a:rPr lang="zh-CN" altLang="en-US" smtClean="0"/>
              <a:t>2019/4/28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B69C7B-3EB1-409B-A3D9-FFD0178353C6}" type="slidenum">
              <a:rPr lang="zh-CN" altLang="en-US" smtClean="0"/>
              <a:t>‹#›</a:t>
            </a:fld>
            <a:endParaRPr lang="zh-CN" altLang="en-US"/>
          </a:p>
        </p:txBody>
      </p:sp>
    </p:spTree>
    <p:extLst>
      <p:ext uri="{BB962C8B-B14F-4D97-AF65-F5344CB8AC3E}">
        <p14:creationId xmlns:p14="http://schemas.microsoft.com/office/powerpoint/2010/main" val="78621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2049"/>
          <p:cNvSpPr>
            <a:spLocks noGrp="1"/>
          </p:cNvSpPr>
          <p:nvPr>
            <p:ph type="hdr" sz="quarter"/>
          </p:nvPr>
        </p:nvSpPr>
        <p:spPr>
          <a:xfrm>
            <a:off x="0" y="0"/>
            <a:ext cx="2971800" cy="457200"/>
          </a:xfrm>
          <a:prstGeom prst="rect">
            <a:avLst/>
          </a:prstGeom>
          <a:noFill/>
          <a:ln w="9525">
            <a:noFill/>
            <a:miter/>
          </a:ln>
        </p:spPr>
        <p:txBody>
          <a:bodyPr/>
          <a:lstStyle>
            <a:lvl1pPr eaLnBrk="1" hangingPunct="1">
              <a:buFont typeface="Arial" panose="020B0604020202020204" pitchFamily="34" charset="0"/>
              <a:buNone/>
              <a:defRPr sz="1200" noProof="1"/>
            </a:lvl1pPr>
          </a:lstStyle>
          <a:p>
            <a:pPr>
              <a:defRPr/>
            </a:pPr>
            <a:endParaRPr lang="zh-CN" altLang="en-US"/>
          </a:p>
        </p:txBody>
      </p:sp>
      <p:sp>
        <p:nvSpPr>
          <p:cNvPr id="2051" name="日期占位符 2050"/>
          <p:cNvSpPr>
            <a:spLocks noGrp="1"/>
          </p:cNvSpPr>
          <p:nvPr>
            <p:ph type="dt" idx="1"/>
          </p:nvPr>
        </p:nvSpPr>
        <p:spPr>
          <a:xfrm>
            <a:off x="3884613" y="0"/>
            <a:ext cx="2971800" cy="457200"/>
          </a:xfrm>
          <a:prstGeom prst="rect">
            <a:avLst/>
          </a:prstGeom>
          <a:noFill/>
          <a:ln w="9525">
            <a:noFill/>
            <a:miter/>
          </a:ln>
        </p:spPr>
        <p:txBody>
          <a:bodyPr/>
          <a:lstStyle>
            <a:lvl1pPr algn="r" eaLnBrk="1" hangingPunct="1">
              <a:buFont typeface="Arial" panose="020B0604020202020204" pitchFamily="34" charset="0"/>
              <a:buNone/>
              <a:defRPr sz="1200" noProof="1"/>
            </a:lvl1pPr>
          </a:lstStyle>
          <a:p>
            <a:pPr>
              <a:defRPr/>
            </a:pPr>
            <a:endParaRPr lang="en-US" altLang="x-none"/>
          </a:p>
        </p:txBody>
      </p:sp>
      <p:sp>
        <p:nvSpPr>
          <p:cNvPr id="10244" name="幻灯片图像占位符 2051"/>
          <p:cNvSpPr>
            <a:spLocks noGrp="1" noRot="1" noChangeAspect="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文本占位符 2052"/>
          <p:cNvSpPr>
            <a:spLocks noGrp="1" noRot="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页脚占位符 2053"/>
          <p:cNvSpPr>
            <a:spLocks noGrp="1"/>
          </p:cNvSpPr>
          <p:nvPr>
            <p:ph type="ftr" sz="quarter" idx="4"/>
          </p:nvPr>
        </p:nvSpPr>
        <p:spPr>
          <a:xfrm>
            <a:off x="0" y="8685213"/>
            <a:ext cx="2971800" cy="457200"/>
          </a:xfrm>
          <a:prstGeom prst="rect">
            <a:avLst/>
          </a:prstGeom>
          <a:noFill/>
          <a:ln w="9525">
            <a:noFill/>
            <a:miter/>
          </a:ln>
        </p:spPr>
        <p:txBody>
          <a:bodyPr anchor="b"/>
          <a:lstStyle>
            <a:lvl1pPr eaLnBrk="1" hangingPunct="1">
              <a:buFont typeface="Arial" panose="020B0604020202020204" pitchFamily="34" charset="0"/>
              <a:buNone/>
              <a:defRPr sz="1200" noProof="1"/>
            </a:lvl1pPr>
          </a:lstStyle>
          <a:p>
            <a:pPr>
              <a:defRPr/>
            </a:pPr>
            <a:endParaRPr lang="en-US" altLang="x-none"/>
          </a:p>
        </p:txBody>
      </p:sp>
      <p:sp>
        <p:nvSpPr>
          <p:cNvPr id="2055" name="灯片编号占位符 2054"/>
          <p:cNvSpPr>
            <a:spLocks noGrp="1"/>
          </p:cNvSpPr>
          <p:nvPr>
            <p:ph type="sldNum" sz="quarter" idx="5"/>
          </p:nvPr>
        </p:nvSpPr>
        <p:spPr>
          <a:xfrm>
            <a:off x="3884613" y="8685213"/>
            <a:ext cx="2971800" cy="457200"/>
          </a:xfrm>
          <a:prstGeom prst="rect">
            <a:avLst/>
          </a:prstGeom>
          <a:noFill/>
          <a:ln w="9525">
            <a:noFill/>
            <a:miter/>
          </a:ln>
        </p:spPr>
        <p:txBody>
          <a:bodyPr vert="horz" wrap="square" lIns="91440" tIns="45720" rIns="91440" bIns="45720" numCol="1" anchor="b" anchorCtr="0" compatLnSpc="1"/>
          <a:lstStyle>
            <a:lvl1pPr algn="r" eaLnBrk="1" hangingPunct="1">
              <a:buFont typeface="Arial" panose="020B0604020202020204" pitchFamily="34" charset="0"/>
              <a:buNone/>
              <a:defRPr sz="1200" noProof="1"/>
            </a:lvl1pPr>
          </a:lstStyle>
          <a:p>
            <a:pPr>
              <a:defRPr/>
            </a:pPr>
            <a:fld id="{26C5A6AB-723C-4BE1-A08E-24354BA10F1D}" type="slidenum">
              <a:rPr lang="zh-CN" altLang="en-US"/>
              <a:t>‹#›</a:t>
            </a:fld>
            <a:endParaRPr lang="zh-CN" altLang="en-US"/>
          </a:p>
        </p:txBody>
      </p:sp>
    </p:spTree>
    <p:extLst>
      <p:ext uri="{BB962C8B-B14F-4D97-AF65-F5344CB8AC3E}">
        <p14:creationId xmlns:p14="http://schemas.microsoft.com/office/powerpoint/2010/main" val="2412997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lvl="5" indent="0" algn="l" defTabSz="914400" eaLnBrk="1" fontAlgn="base" latinLnBrk="0" hangingPunct="1">
      <a:spcBef>
        <a:spcPct val="30000"/>
      </a:spcBef>
      <a:spcAft>
        <a:spcPct val="0"/>
      </a:spcAft>
      <a:buNone/>
      <a:defRPr sz="120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idx="4294967295"/>
          </p:nvPr>
        </p:nvSpPr>
        <p:spPr/>
      </p:sp>
      <p:sp>
        <p:nvSpPr>
          <p:cNvPr id="12291" name="文本占位符 2"/>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397611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a:noFill/>
        </p:spPr>
        <p:txBody>
          <a:bodyPr/>
          <a:lstStyle/>
          <a:p>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24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fld id="{040FA7D7-8956-4DA6-83F6-14FA146ADF40}" type="slidenum">
              <a:rPr altLang="en-US" sz="1200" smtClean="0"/>
              <a:t>27</a:t>
            </a:fld>
            <a:endParaRPr lang="zh-CN" altLang="en-US" sz="1200"/>
          </a:p>
        </p:txBody>
      </p:sp>
    </p:spTree>
    <p:extLst>
      <p:ext uri="{BB962C8B-B14F-4D97-AF65-F5344CB8AC3E}">
        <p14:creationId xmlns:p14="http://schemas.microsoft.com/office/powerpoint/2010/main" val="234458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35</a:t>
            </a:fld>
            <a:endParaRPr lang="zh-CN" altLang="en-US"/>
          </a:p>
        </p:txBody>
      </p:sp>
    </p:spTree>
    <p:extLst>
      <p:ext uri="{BB962C8B-B14F-4D97-AF65-F5344CB8AC3E}">
        <p14:creationId xmlns:p14="http://schemas.microsoft.com/office/powerpoint/2010/main" val="3664448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40</a:t>
            </a:fld>
            <a:endParaRPr lang="zh-CN" altLang="en-US"/>
          </a:p>
        </p:txBody>
      </p:sp>
    </p:spTree>
    <p:extLst>
      <p:ext uri="{BB962C8B-B14F-4D97-AF65-F5344CB8AC3E}">
        <p14:creationId xmlns:p14="http://schemas.microsoft.com/office/powerpoint/2010/main" val="1301561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41</a:t>
            </a:fld>
            <a:endParaRPr lang="zh-CN" altLang="en-US"/>
          </a:p>
        </p:txBody>
      </p:sp>
    </p:spTree>
    <p:extLst>
      <p:ext uri="{BB962C8B-B14F-4D97-AF65-F5344CB8AC3E}">
        <p14:creationId xmlns:p14="http://schemas.microsoft.com/office/powerpoint/2010/main" val="130713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44</a:t>
            </a:fld>
            <a:endParaRPr lang="zh-CN" altLang="en-US"/>
          </a:p>
        </p:txBody>
      </p:sp>
    </p:spTree>
    <p:extLst>
      <p:ext uri="{BB962C8B-B14F-4D97-AF65-F5344CB8AC3E}">
        <p14:creationId xmlns:p14="http://schemas.microsoft.com/office/powerpoint/2010/main" val="213181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47</a:t>
            </a:fld>
            <a:endParaRPr lang="zh-CN" altLang="en-US"/>
          </a:p>
        </p:txBody>
      </p:sp>
    </p:spTree>
    <p:extLst>
      <p:ext uri="{BB962C8B-B14F-4D97-AF65-F5344CB8AC3E}">
        <p14:creationId xmlns:p14="http://schemas.microsoft.com/office/powerpoint/2010/main" val="4129649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a:noFill/>
        </p:spPr>
        <p:txBody>
          <a:bodyPr/>
          <a:lstStyle/>
          <a:p>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24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fld id="{BA943D86-BDE6-4F55-8EB2-27329CDE4FD6}" type="slidenum">
              <a:rPr altLang="en-US" sz="1200" smtClean="0"/>
              <a:t>52</a:t>
            </a:fld>
            <a:endParaRPr lang="zh-CN" altLang="en-US" sz="1200"/>
          </a:p>
        </p:txBody>
      </p:sp>
    </p:spTree>
    <p:extLst>
      <p:ext uri="{BB962C8B-B14F-4D97-AF65-F5344CB8AC3E}">
        <p14:creationId xmlns:p14="http://schemas.microsoft.com/office/powerpoint/2010/main" val="1257300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53</a:t>
            </a:fld>
            <a:endParaRPr lang="zh-CN" altLang="en-US"/>
          </a:p>
        </p:txBody>
      </p:sp>
    </p:spTree>
    <p:extLst>
      <p:ext uri="{BB962C8B-B14F-4D97-AF65-F5344CB8AC3E}">
        <p14:creationId xmlns:p14="http://schemas.microsoft.com/office/powerpoint/2010/main" val="1472882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solidFill>
                  <a:srgbClr val="000000"/>
                </a:solidFill>
              </a:rPr>
              <a:pPr>
                <a:defRPr/>
              </a:pPr>
              <a:t>54</a:t>
            </a:fld>
            <a:endParaRPr lang="zh-CN" altLang="en-US">
              <a:solidFill>
                <a:srgbClr val="000000"/>
              </a:solidFill>
            </a:endParaRPr>
          </a:p>
        </p:txBody>
      </p:sp>
    </p:spTree>
    <p:extLst>
      <p:ext uri="{BB962C8B-B14F-4D97-AF65-F5344CB8AC3E}">
        <p14:creationId xmlns:p14="http://schemas.microsoft.com/office/powerpoint/2010/main" val="1029009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solidFill>
                  <a:srgbClr val="000000"/>
                </a:solidFill>
              </a:rPr>
              <a:pPr>
                <a:defRPr/>
              </a:pPr>
              <a:t>55</a:t>
            </a:fld>
            <a:endParaRPr lang="zh-CN" altLang="en-US">
              <a:solidFill>
                <a:srgbClr val="000000"/>
              </a:solidFill>
            </a:endParaRPr>
          </a:p>
        </p:txBody>
      </p:sp>
    </p:spTree>
    <p:extLst>
      <p:ext uri="{BB962C8B-B14F-4D97-AF65-F5344CB8AC3E}">
        <p14:creationId xmlns:p14="http://schemas.microsoft.com/office/powerpoint/2010/main" val="253971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2</a:t>
            </a:fld>
            <a:endParaRPr lang="zh-CN" altLang="en-US"/>
          </a:p>
        </p:txBody>
      </p:sp>
    </p:spTree>
    <p:extLst>
      <p:ext uri="{BB962C8B-B14F-4D97-AF65-F5344CB8AC3E}">
        <p14:creationId xmlns:p14="http://schemas.microsoft.com/office/powerpoint/2010/main" val="507080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3</a:t>
            </a:fld>
            <a:endParaRPr lang="zh-CN" altLang="en-US"/>
          </a:p>
        </p:txBody>
      </p:sp>
    </p:spTree>
    <p:extLst>
      <p:ext uri="{BB962C8B-B14F-4D97-AF65-F5344CB8AC3E}">
        <p14:creationId xmlns:p14="http://schemas.microsoft.com/office/powerpoint/2010/main" val="2764902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p:spPr>
        <p:txBody>
          <a:bodyPr/>
          <a:lstStyle/>
          <a:p>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24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fld id="{7CFC7B94-B507-4129-AABB-B2A2D1A88719}" type="slidenum">
              <a:rPr altLang="en-US" sz="1200" smtClean="0"/>
              <a:t>4</a:t>
            </a:fld>
            <a:endParaRPr lang="zh-CN" altLang="en-US" sz="1200"/>
          </a:p>
        </p:txBody>
      </p:sp>
    </p:spTree>
    <p:extLst>
      <p:ext uri="{BB962C8B-B14F-4D97-AF65-F5344CB8AC3E}">
        <p14:creationId xmlns:p14="http://schemas.microsoft.com/office/powerpoint/2010/main" val="3364320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p:spPr>
        <p:txBody>
          <a:bodyPr/>
          <a:lstStyle/>
          <a:p>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24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fld id="{62538B85-7128-483D-ACBE-5827BB24A7C1}" type="slidenum">
              <a:rPr altLang="en-US" sz="1200" smtClean="0"/>
              <a:t>14</a:t>
            </a:fld>
            <a:endParaRPr lang="zh-CN" altLang="en-US" sz="1200"/>
          </a:p>
        </p:txBody>
      </p:sp>
    </p:spTree>
    <p:extLst>
      <p:ext uri="{BB962C8B-B14F-4D97-AF65-F5344CB8AC3E}">
        <p14:creationId xmlns:p14="http://schemas.microsoft.com/office/powerpoint/2010/main" val="1439020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19</a:t>
            </a:fld>
            <a:endParaRPr lang="zh-CN" altLang="en-US"/>
          </a:p>
        </p:txBody>
      </p:sp>
    </p:spTree>
    <p:extLst>
      <p:ext uri="{BB962C8B-B14F-4D97-AF65-F5344CB8AC3E}">
        <p14:creationId xmlns:p14="http://schemas.microsoft.com/office/powerpoint/2010/main" val="2765831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20</a:t>
            </a:fld>
            <a:endParaRPr lang="zh-CN" altLang="en-US"/>
          </a:p>
        </p:txBody>
      </p:sp>
    </p:spTree>
    <p:extLst>
      <p:ext uri="{BB962C8B-B14F-4D97-AF65-F5344CB8AC3E}">
        <p14:creationId xmlns:p14="http://schemas.microsoft.com/office/powerpoint/2010/main" val="101669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C5A6AB-723C-4BE1-A08E-24354BA10F1D}" type="slidenum">
              <a:rPr lang="zh-CN" altLang="en-US" smtClean="0"/>
              <a:t>23</a:t>
            </a:fld>
            <a:endParaRPr lang="zh-CN" altLang="en-US"/>
          </a:p>
        </p:txBody>
      </p:sp>
    </p:spTree>
    <p:extLst>
      <p:ext uri="{BB962C8B-B14F-4D97-AF65-F5344CB8AC3E}">
        <p14:creationId xmlns:p14="http://schemas.microsoft.com/office/powerpoint/2010/main" val="13964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a:noFill/>
        </p:spPr>
        <p:txBody>
          <a:bodyPr/>
          <a:lstStyle/>
          <a:p>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24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24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fld id="{1ABC269E-2409-4031-B512-4FBF3D6B4925}" type="slidenum">
              <a:rPr altLang="en-US" sz="1200" smtClean="0"/>
              <a:t>26</a:t>
            </a:fld>
            <a:endParaRPr lang="zh-CN" altLang="en-US" sz="1200"/>
          </a:p>
        </p:txBody>
      </p:sp>
    </p:spTree>
    <p:extLst>
      <p:ext uri="{BB962C8B-B14F-4D97-AF65-F5344CB8AC3E}">
        <p14:creationId xmlns:p14="http://schemas.microsoft.com/office/powerpoint/2010/main" val="1541206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DA097E57-AE54-413E-9E31-CACD6325AF85}" type="slidenum">
              <a:rPr lang="zh-CN" altLang="en-US"/>
              <a:t>‹#›</a:t>
            </a:fld>
            <a:endParaRPr lang="zh-CN" altLang="en-US"/>
          </a:p>
        </p:txBody>
      </p:sp>
    </p:spTree>
  </p:cSld>
  <p:clrMapOvr>
    <a:masterClrMapping/>
  </p:clrMapOvr>
  <p:transition advTm="2586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9396" y="276225"/>
            <a:ext cx="2107407" cy="6180139"/>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7176" y="276225"/>
            <a:ext cx="6200051" cy="61801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9CF3A8ED-2EBF-4AD2-8887-8990A6D33327}" type="slidenum">
              <a:rPr lang="zh-CN" altLang="en-US"/>
              <a:t>‹#›</a:t>
            </a:fld>
            <a:endParaRPr lang="zh-CN" altLang="en-US"/>
          </a:p>
        </p:txBody>
      </p:sp>
    </p:spTree>
  </p:cSld>
  <p:clrMapOvr>
    <a:masterClrMapping/>
  </p:clrMapOvr>
  <p:transition advTm="25860">
    <p:wip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sp>
        <p:nvSpPr>
          <p:cNvPr id="10" name="任意多边形 30"/>
          <p:cNvSpPr/>
          <p:nvPr/>
        </p:nvSpPr>
        <p:spPr>
          <a:xfrm rot="20700000" flipH="1">
            <a:off x="6426931" y="636844"/>
            <a:ext cx="895556" cy="619197"/>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gradFill flip="none" rotWithShape="1">
            <a:gsLst>
              <a:gs pos="100000">
                <a:schemeClr val="accent2">
                  <a:alpha val="50000"/>
                </a:schemeClr>
              </a:gs>
              <a:gs pos="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580290" y="3288314"/>
            <a:ext cx="1172059" cy="267237"/>
            <a:chOff x="580290" y="3288314"/>
            <a:chExt cx="1172059" cy="267237"/>
          </a:xfrm>
        </p:grpSpPr>
        <p:sp>
          <p:nvSpPr>
            <p:cNvPr id="11" name="椭圆 10"/>
            <p:cNvSpPr/>
            <p:nvPr/>
          </p:nvSpPr>
          <p:spPr>
            <a:xfrm rot="10800000">
              <a:off x="580290" y="328831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0800000">
              <a:off x="1173289" y="3321718"/>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0800000">
              <a:off x="1618730" y="3355122"/>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flipH="1">
            <a:off x="7387359" y="3295381"/>
            <a:ext cx="1172059" cy="267237"/>
            <a:chOff x="580290" y="3288314"/>
            <a:chExt cx="1172059" cy="267237"/>
          </a:xfrm>
        </p:grpSpPr>
        <p:sp>
          <p:nvSpPr>
            <p:cNvPr id="19" name="椭圆 18"/>
            <p:cNvSpPr/>
            <p:nvPr/>
          </p:nvSpPr>
          <p:spPr>
            <a:xfrm rot="10800000">
              <a:off x="580290" y="328831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10800000">
              <a:off x="1173289" y="3321718"/>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0800000">
              <a:off x="1618730" y="3355122"/>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任意多边形: 形状 6"/>
          <p:cNvSpPr/>
          <p:nvPr/>
        </p:nvSpPr>
        <p:spPr>
          <a:xfrm>
            <a:off x="-1" y="4887256"/>
            <a:ext cx="9144001" cy="1970743"/>
          </a:xfrm>
          <a:custGeom>
            <a:avLst/>
            <a:gdLst>
              <a:gd name="connsiteX0" fmla="*/ 4761693 w 12192001"/>
              <a:gd name="connsiteY0" fmla="*/ 0 h 1975365"/>
              <a:gd name="connsiteX1" fmla="*/ 6041005 w 12192001"/>
              <a:gd name="connsiteY1" fmla="*/ 551581 h 1975365"/>
              <a:gd name="connsiteX2" fmla="*/ 6051129 w 12192001"/>
              <a:gd name="connsiteY2" fmla="*/ 563959 h 1975365"/>
              <a:gd name="connsiteX3" fmla="*/ 6073942 w 12192001"/>
              <a:gd name="connsiteY3" fmla="*/ 553912 h 1975365"/>
              <a:gd name="connsiteX4" fmla="*/ 6719270 w 12192001"/>
              <a:gd name="connsiteY4" fmla="*/ 434799 h 1975365"/>
              <a:gd name="connsiteX5" fmla="*/ 7891577 w 12192001"/>
              <a:gd name="connsiteY5" fmla="*/ 878743 h 1975365"/>
              <a:gd name="connsiteX6" fmla="*/ 7956994 w 12192001"/>
              <a:gd name="connsiteY6" fmla="*/ 944547 h 1975365"/>
              <a:gd name="connsiteX7" fmla="*/ 7985842 w 12192001"/>
              <a:gd name="connsiteY7" fmla="*/ 901137 h 1975365"/>
              <a:gd name="connsiteX8" fmla="*/ 9599486 w 12192001"/>
              <a:gd name="connsiteY8" fmla="*/ 116746 h 1975365"/>
              <a:gd name="connsiteX9" fmla="*/ 11213130 w 12192001"/>
              <a:gd name="connsiteY9" fmla="*/ 901137 h 1975365"/>
              <a:gd name="connsiteX10" fmla="*/ 11218027 w 12192001"/>
              <a:gd name="connsiteY10" fmla="*/ 908506 h 1975365"/>
              <a:gd name="connsiteX11" fmla="*/ 11301959 w 12192001"/>
              <a:gd name="connsiteY11" fmla="*/ 824077 h 1975365"/>
              <a:gd name="connsiteX12" fmla="*/ 12140144 w 12192001"/>
              <a:gd name="connsiteY12" fmla="*/ 410927 h 1975365"/>
              <a:gd name="connsiteX13" fmla="*/ 12192001 w 12192001"/>
              <a:gd name="connsiteY13" fmla="*/ 403692 h 1975365"/>
              <a:gd name="connsiteX14" fmla="*/ 12192001 w 12192001"/>
              <a:gd name="connsiteY14" fmla="*/ 1975365 h 1975365"/>
              <a:gd name="connsiteX15" fmla="*/ 0 w 12192001"/>
              <a:gd name="connsiteY15" fmla="*/ 1975365 h 1975365"/>
              <a:gd name="connsiteX16" fmla="*/ 0 w 12192001"/>
              <a:gd name="connsiteY16" fmla="*/ 204727 h 1975365"/>
              <a:gd name="connsiteX17" fmla="*/ 60384 w 12192001"/>
              <a:gd name="connsiteY17" fmla="*/ 207862 h 1975365"/>
              <a:gd name="connsiteX18" fmla="*/ 1338550 w 12192001"/>
              <a:gd name="connsiteY18" fmla="*/ 843689 h 1975365"/>
              <a:gd name="connsiteX19" fmla="*/ 1434547 w 12192001"/>
              <a:gd name="connsiteY19" fmla="*/ 961054 h 1975365"/>
              <a:gd name="connsiteX20" fmla="*/ 1439685 w 12192001"/>
              <a:gd name="connsiteY20" fmla="*/ 955887 h 1975365"/>
              <a:gd name="connsiteX21" fmla="*/ 2815706 w 12192001"/>
              <a:gd name="connsiteY21" fmla="*/ 434799 h 1975365"/>
              <a:gd name="connsiteX22" fmla="*/ 3394383 w 12192001"/>
              <a:gd name="connsiteY22" fmla="*/ 514784 h 1975365"/>
              <a:gd name="connsiteX23" fmla="*/ 3487865 w 12192001"/>
              <a:gd name="connsiteY23" fmla="*/ 546065 h 1975365"/>
              <a:gd name="connsiteX24" fmla="*/ 3589385 w 12192001"/>
              <a:gd name="connsiteY24" fmla="*/ 443944 h 1975365"/>
              <a:gd name="connsiteX25" fmla="*/ 4761693 w 12192001"/>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1975365">
                <a:moveTo>
                  <a:pt x="4761693" y="0"/>
                </a:moveTo>
                <a:cubicBezTo>
                  <a:pt x="5276735" y="0"/>
                  <a:pt x="5736923" y="214716"/>
                  <a:pt x="6041005" y="551581"/>
                </a:cubicBezTo>
                <a:lnTo>
                  <a:pt x="6051129" y="563959"/>
                </a:lnTo>
                <a:lnTo>
                  <a:pt x="6073942" y="553912"/>
                </a:lnTo>
                <a:cubicBezTo>
                  <a:pt x="6272289" y="477212"/>
                  <a:pt x="6490362" y="434799"/>
                  <a:pt x="6719270" y="434799"/>
                </a:cubicBezTo>
                <a:cubicBezTo>
                  <a:pt x="7177084" y="434799"/>
                  <a:pt x="7591557" y="604452"/>
                  <a:pt x="7891577" y="878743"/>
                </a:cubicBezTo>
                <a:lnTo>
                  <a:pt x="7956994" y="944547"/>
                </a:lnTo>
                <a:lnTo>
                  <a:pt x="7985842" y="901137"/>
                </a:lnTo>
                <a:cubicBezTo>
                  <a:pt x="8335549" y="427892"/>
                  <a:pt x="8927773" y="116746"/>
                  <a:pt x="9599486" y="116746"/>
                </a:cubicBezTo>
                <a:cubicBezTo>
                  <a:pt x="10271198" y="116746"/>
                  <a:pt x="10863422" y="427892"/>
                  <a:pt x="11213130" y="901137"/>
                </a:cubicBezTo>
                <a:lnTo>
                  <a:pt x="11218027" y="908506"/>
                </a:lnTo>
                <a:lnTo>
                  <a:pt x="11301959" y="824077"/>
                </a:lnTo>
                <a:cubicBezTo>
                  <a:pt x="11526974" y="618359"/>
                  <a:pt x="11816369" y="471500"/>
                  <a:pt x="12140144" y="410927"/>
                </a:cubicBezTo>
                <a:lnTo>
                  <a:pt x="12192001" y="403692"/>
                </a:lnTo>
                <a:lnTo>
                  <a:pt x="12192001" y="1975365"/>
                </a:lnTo>
                <a:lnTo>
                  <a:pt x="0" y="1975365"/>
                </a:lnTo>
                <a:lnTo>
                  <a:pt x="0" y="204727"/>
                </a:lnTo>
                <a:lnTo>
                  <a:pt x="60384" y="207862"/>
                </a:lnTo>
                <a:cubicBezTo>
                  <a:pt x="573648" y="261507"/>
                  <a:pt x="1026243" y="497713"/>
                  <a:pt x="1338550" y="843689"/>
                </a:cubicBezTo>
                <a:lnTo>
                  <a:pt x="1434547" y="961054"/>
                </a:lnTo>
                <a:lnTo>
                  <a:pt x="1439685" y="955887"/>
                </a:lnTo>
                <a:cubicBezTo>
                  <a:pt x="1791839" y="633932"/>
                  <a:pt x="2278336" y="434799"/>
                  <a:pt x="2815706" y="434799"/>
                </a:cubicBezTo>
                <a:cubicBezTo>
                  <a:pt x="3017220" y="434799"/>
                  <a:pt x="3211580" y="462802"/>
                  <a:pt x="3394383" y="514784"/>
                </a:cubicBezTo>
                <a:lnTo>
                  <a:pt x="3487865" y="546065"/>
                </a:lnTo>
                <a:lnTo>
                  <a:pt x="3589385" y="443944"/>
                </a:lnTo>
                <a:cubicBezTo>
                  <a:pt x="3889406" y="169652"/>
                  <a:pt x="4303879" y="0"/>
                  <a:pt x="4761693" y="0"/>
                </a:cubicBezTo>
                <a:close/>
              </a:path>
            </a:pathLst>
          </a:custGeom>
          <a:gradFill>
            <a:gsLst>
              <a:gs pos="0">
                <a:schemeClr val="accent2">
                  <a:alpha val="5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0" y="5420885"/>
            <a:ext cx="9144000" cy="1437115"/>
          </a:xfrm>
          <a:custGeom>
            <a:avLst/>
            <a:gdLst>
              <a:gd name="connsiteX0" fmla="*/ 1825119 w 12192000"/>
              <a:gd name="connsiteY0" fmla="*/ 0 h 1445191"/>
              <a:gd name="connsiteX1" fmla="*/ 2676215 w 12192000"/>
              <a:gd name="connsiteY1" fmla="*/ 335498 h 1445191"/>
              <a:gd name="connsiteX2" fmla="*/ 2725007 w 12192000"/>
              <a:gd name="connsiteY2" fmla="*/ 402142 h 1445191"/>
              <a:gd name="connsiteX3" fmla="*/ 2887042 w 12192000"/>
              <a:gd name="connsiteY3" fmla="*/ 336937 h 1445191"/>
              <a:gd name="connsiteX4" fmla="*/ 3286558 w 12192000"/>
              <a:gd name="connsiteY4" fmla="*/ 277137 h 1445191"/>
              <a:gd name="connsiteX5" fmla="*/ 4137654 w 12192000"/>
              <a:gd name="connsiteY5" fmla="*/ 612635 h 1445191"/>
              <a:gd name="connsiteX6" fmla="*/ 4137762 w 12192000"/>
              <a:gd name="connsiteY6" fmla="*/ 612785 h 1445191"/>
              <a:gd name="connsiteX7" fmla="*/ 4173314 w 12192000"/>
              <a:gd name="connsiteY7" fmla="*/ 564223 h 1445191"/>
              <a:gd name="connsiteX8" fmla="*/ 5259074 w 12192000"/>
              <a:gd name="connsiteY8" fmla="*/ 136221 h 1445191"/>
              <a:gd name="connsiteX9" fmla="*/ 5883199 w 12192000"/>
              <a:gd name="connsiteY9" fmla="*/ 253387 h 1445191"/>
              <a:gd name="connsiteX10" fmla="*/ 5937700 w 12192000"/>
              <a:gd name="connsiteY10" fmla="*/ 277935 h 1445191"/>
              <a:gd name="connsiteX11" fmla="*/ 5998970 w 12192000"/>
              <a:gd name="connsiteY11" fmla="*/ 222879 h 1445191"/>
              <a:gd name="connsiteX12" fmla="*/ 6724734 w 12192000"/>
              <a:gd name="connsiteY12" fmla="*/ 0 h 1445191"/>
              <a:gd name="connsiteX13" fmla="*/ 7450498 w 12192000"/>
              <a:gd name="connsiteY13" fmla="*/ 222879 h 1445191"/>
              <a:gd name="connsiteX14" fmla="*/ 7504128 w 12192000"/>
              <a:gd name="connsiteY14" fmla="*/ 271069 h 1445191"/>
              <a:gd name="connsiteX15" fmla="*/ 7515578 w 12192000"/>
              <a:gd name="connsiteY15" fmla="*/ 265911 h 1445191"/>
              <a:gd name="connsiteX16" fmla="*/ 8139707 w 12192000"/>
              <a:gd name="connsiteY16" fmla="*/ 148745 h 1445191"/>
              <a:gd name="connsiteX17" fmla="*/ 9129790 w 12192000"/>
              <a:gd name="connsiteY17" fmla="*/ 484217 h 1445191"/>
              <a:gd name="connsiteX18" fmla="*/ 9258974 w 12192000"/>
              <a:gd name="connsiteY18" fmla="*/ 615575 h 1445191"/>
              <a:gd name="connsiteX19" fmla="*/ 9261126 w 12192000"/>
              <a:gd name="connsiteY19" fmla="*/ 612634 h 1445191"/>
              <a:gd name="connsiteX20" fmla="*/ 10112222 w 12192000"/>
              <a:gd name="connsiteY20" fmla="*/ 277136 h 1445191"/>
              <a:gd name="connsiteX21" fmla="*/ 10686084 w 12192000"/>
              <a:gd name="connsiteY21" fmla="*/ 407095 h 1445191"/>
              <a:gd name="connsiteX22" fmla="*/ 10698420 w 12192000"/>
              <a:gd name="connsiteY22" fmla="*/ 414641 h 1445191"/>
              <a:gd name="connsiteX23" fmla="*/ 10756361 w 12192000"/>
              <a:gd name="connsiteY23" fmla="*/ 335498 h 1445191"/>
              <a:gd name="connsiteX24" fmla="*/ 11607457 w 12192000"/>
              <a:gd name="connsiteY24" fmla="*/ 0 h 1445191"/>
              <a:gd name="connsiteX25" fmla="*/ 12096693 w 12192000"/>
              <a:gd name="connsiteY25" fmla="*/ 91844 h 1445191"/>
              <a:gd name="connsiteX26" fmla="*/ 12192000 w 12192000"/>
              <a:gd name="connsiteY26" fmla="*/ 135942 h 1445191"/>
              <a:gd name="connsiteX27" fmla="*/ 12192000 w 12192000"/>
              <a:gd name="connsiteY27" fmla="*/ 1445191 h 1445191"/>
              <a:gd name="connsiteX28" fmla="*/ 0 w 12192000"/>
              <a:gd name="connsiteY28" fmla="*/ 1445191 h 1445191"/>
              <a:gd name="connsiteX29" fmla="*/ 0 w 12192000"/>
              <a:gd name="connsiteY29" fmla="*/ 326970 h 1445191"/>
              <a:gd name="connsiteX30" fmla="*/ 2069 w 12192000"/>
              <a:gd name="connsiteY30" fmla="*/ 326409 h 1445191"/>
              <a:gd name="connsiteX31" fmla="*/ 329894 w 12192000"/>
              <a:gd name="connsiteY31" fmla="*/ 289663 h 1445191"/>
              <a:gd name="connsiteX32" fmla="*/ 878628 w 12192000"/>
              <a:gd name="connsiteY32" fmla="*/ 397949 h 1445191"/>
              <a:gd name="connsiteX33" fmla="*/ 914726 w 12192000"/>
              <a:gd name="connsiteY33" fmla="*/ 416495 h 1445191"/>
              <a:gd name="connsiteX34" fmla="*/ 974025 w 12192000"/>
              <a:gd name="connsiteY34" fmla="*/ 335498 h 1445191"/>
              <a:gd name="connsiteX35" fmla="*/ 1825119 w 12192000"/>
              <a:gd name="connsiteY3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1445191">
                <a:moveTo>
                  <a:pt x="1825119" y="0"/>
                </a:moveTo>
                <a:cubicBezTo>
                  <a:pt x="2179406" y="0"/>
                  <a:pt x="2491766" y="133083"/>
                  <a:pt x="2676215" y="335498"/>
                </a:cubicBezTo>
                <a:lnTo>
                  <a:pt x="2725007" y="402142"/>
                </a:lnTo>
                <a:lnTo>
                  <a:pt x="2887042" y="336937"/>
                </a:lnTo>
                <a:cubicBezTo>
                  <a:pt x="3009837" y="298430"/>
                  <a:pt x="3144843" y="277137"/>
                  <a:pt x="3286558" y="277137"/>
                </a:cubicBezTo>
                <a:cubicBezTo>
                  <a:pt x="3640842" y="277137"/>
                  <a:pt x="3953203" y="410220"/>
                  <a:pt x="4137654" y="612635"/>
                </a:cubicBezTo>
                <a:lnTo>
                  <a:pt x="4137762" y="612785"/>
                </a:lnTo>
                <a:lnTo>
                  <a:pt x="4173314" y="564223"/>
                </a:lnTo>
                <a:cubicBezTo>
                  <a:pt x="4408621" y="305997"/>
                  <a:pt x="4807103" y="136221"/>
                  <a:pt x="5259074" y="136221"/>
                </a:cubicBezTo>
                <a:cubicBezTo>
                  <a:pt x="5485056" y="136221"/>
                  <a:pt x="5697670" y="178665"/>
                  <a:pt x="5883199" y="253387"/>
                </a:cubicBezTo>
                <a:lnTo>
                  <a:pt x="5937700" y="277935"/>
                </a:lnTo>
                <a:lnTo>
                  <a:pt x="5998970" y="222879"/>
                </a:lnTo>
                <a:cubicBezTo>
                  <a:pt x="6184708" y="85173"/>
                  <a:pt x="6441306" y="0"/>
                  <a:pt x="6724734" y="0"/>
                </a:cubicBezTo>
                <a:cubicBezTo>
                  <a:pt x="7008162" y="0"/>
                  <a:pt x="7264760" y="85173"/>
                  <a:pt x="7450498" y="222879"/>
                </a:cubicBezTo>
                <a:lnTo>
                  <a:pt x="7504128" y="271069"/>
                </a:lnTo>
                <a:lnTo>
                  <a:pt x="7515578" y="265911"/>
                </a:lnTo>
                <a:cubicBezTo>
                  <a:pt x="7701109" y="191189"/>
                  <a:pt x="7913723" y="148745"/>
                  <a:pt x="8139707" y="148745"/>
                </a:cubicBezTo>
                <a:cubicBezTo>
                  <a:pt x="8535178" y="148745"/>
                  <a:pt x="8889702" y="278730"/>
                  <a:pt x="9129790" y="484217"/>
                </a:cubicBezTo>
                <a:lnTo>
                  <a:pt x="9258974" y="615575"/>
                </a:lnTo>
                <a:lnTo>
                  <a:pt x="9261126" y="612634"/>
                </a:lnTo>
                <a:cubicBezTo>
                  <a:pt x="9445576" y="410219"/>
                  <a:pt x="9757936" y="277136"/>
                  <a:pt x="10112222" y="277136"/>
                </a:cubicBezTo>
                <a:cubicBezTo>
                  <a:pt x="10324793" y="277136"/>
                  <a:pt x="10522273" y="325046"/>
                  <a:pt x="10686084" y="407095"/>
                </a:cubicBezTo>
                <a:lnTo>
                  <a:pt x="10698420" y="414641"/>
                </a:lnTo>
                <a:lnTo>
                  <a:pt x="10756361" y="335498"/>
                </a:lnTo>
                <a:cubicBezTo>
                  <a:pt x="10940811" y="133083"/>
                  <a:pt x="11253171" y="0"/>
                  <a:pt x="11607457" y="0"/>
                </a:cubicBezTo>
                <a:cubicBezTo>
                  <a:pt x="11784600" y="0"/>
                  <a:pt x="11951262" y="33271"/>
                  <a:pt x="12096693" y="91844"/>
                </a:cubicBezTo>
                <a:lnTo>
                  <a:pt x="12192000" y="135942"/>
                </a:lnTo>
                <a:lnTo>
                  <a:pt x="12192000" y="1445191"/>
                </a:lnTo>
                <a:lnTo>
                  <a:pt x="0" y="1445191"/>
                </a:lnTo>
                <a:lnTo>
                  <a:pt x="0" y="326970"/>
                </a:lnTo>
                <a:lnTo>
                  <a:pt x="2069" y="326409"/>
                </a:lnTo>
                <a:cubicBezTo>
                  <a:pt x="105629" y="302528"/>
                  <a:pt x="215735" y="289663"/>
                  <a:pt x="329894" y="289663"/>
                </a:cubicBezTo>
                <a:cubicBezTo>
                  <a:pt x="529672" y="289663"/>
                  <a:pt x="717038" y="329061"/>
                  <a:pt x="878628" y="397949"/>
                </a:cubicBezTo>
                <a:lnTo>
                  <a:pt x="914726" y="416495"/>
                </a:lnTo>
                <a:lnTo>
                  <a:pt x="974025" y="335498"/>
                </a:lnTo>
                <a:cubicBezTo>
                  <a:pt x="1158473" y="133083"/>
                  <a:pt x="1470835" y="0"/>
                  <a:pt x="1825119" y="0"/>
                </a:cubicBezTo>
                <a:close/>
              </a:path>
            </a:pathLst>
          </a:custGeom>
          <a:gradFill>
            <a:gsLst>
              <a:gs pos="0">
                <a:schemeClr val="accent2">
                  <a:alpha val="51000"/>
                </a:schemeClr>
              </a:gs>
              <a:gs pos="100000">
                <a:schemeClr val="accent2">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p:nvSpPr>
        <p:spPr>
          <a:xfrm>
            <a:off x="0" y="5723451"/>
            <a:ext cx="9144000" cy="1134549"/>
          </a:xfrm>
          <a:custGeom>
            <a:avLst/>
            <a:gdLst>
              <a:gd name="connsiteX0" fmla="*/ 4165443 w 12192000"/>
              <a:gd name="connsiteY0" fmla="*/ 0 h 1133339"/>
              <a:gd name="connsiteX1" fmla="*/ 4793789 w 12192000"/>
              <a:gd name="connsiteY1" fmla="*/ 268294 h 1133339"/>
              <a:gd name="connsiteX2" fmla="*/ 4822897 w 12192000"/>
              <a:gd name="connsiteY2" fmla="*/ 311359 h 1133339"/>
              <a:gd name="connsiteX3" fmla="*/ 4850903 w 12192000"/>
              <a:gd name="connsiteY3" fmla="*/ 309092 h 1133339"/>
              <a:gd name="connsiteX4" fmla="*/ 5389486 w 12192000"/>
              <a:gd name="connsiteY4" fmla="*/ 539058 h 1133339"/>
              <a:gd name="connsiteX5" fmla="*/ 5423004 w 12192000"/>
              <a:gd name="connsiteY5" fmla="*/ 588645 h 1133339"/>
              <a:gd name="connsiteX6" fmla="*/ 5512341 w 12192000"/>
              <a:gd name="connsiteY6" fmla="*/ 549703 h 1133339"/>
              <a:gd name="connsiteX7" fmla="*/ 5765161 w 12192000"/>
              <a:gd name="connsiteY7" fmla="*/ 508714 h 1133339"/>
              <a:gd name="connsiteX8" fmla="*/ 5820259 w 12192000"/>
              <a:gd name="connsiteY8" fmla="*/ 512618 h 1133339"/>
              <a:gd name="connsiteX9" fmla="*/ 5859170 w 12192000"/>
              <a:gd name="connsiteY9" fmla="*/ 474742 h 1133339"/>
              <a:gd name="connsiteX10" fmla="*/ 6318443 w 12192000"/>
              <a:gd name="connsiteY10" fmla="*/ 321971 h 1133339"/>
              <a:gd name="connsiteX11" fmla="*/ 6571261 w 12192000"/>
              <a:gd name="connsiteY11" fmla="*/ 362960 h 1133339"/>
              <a:gd name="connsiteX12" fmla="*/ 6669499 w 12192000"/>
              <a:gd name="connsiteY12" fmla="*/ 405780 h 1133339"/>
              <a:gd name="connsiteX13" fmla="*/ 6680980 w 12192000"/>
              <a:gd name="connsiteY13" fmla="*/ 398172 h 1133339"/>
              <a:gd name="connsiteX14" fmla="*/ 7044125 w 12192000"/>
              <a:gd name="connsiteY14" fmla="*/ 309092 h 1133339"/>
              <a:gd name="connsiteX15" fmla="*/ 7503396 w 12192000"/>
              <a:gd name="connsiteY15" fmla="*/ 461863 h 1133339"/>
              <a:gd name="connsiteX16" fmla="*/ 7549263 w 12192000"/>
              <a:gd name="connsiteY16" fmla="*/ 506507 h 1133339"/>
              <a:gd name="connsiteX17" fmla="*/ 7557270 w 12192000"/>
              <a:gd name="connsiteY17" fmla="*/ 501203 h 1133339"/>
              <a:gd name="connsiteX18" fmla="*/ 7920415 w 12192000"/>
              <a:gd name="connsiteY18" fmla="*/ 412123 h 1133339"/>
              <a:gd name="connsiteX19" fmla="*/ 8518883 w 12192000"/>
              <a:gd name="connsiteY19" fmla="*/ 730689 h 1133339"/>
              <a:gd name="connsiteX20" fmla="*/ 8523397 w 12192000"/>
              <a:gd name="connsiteY20" fmla="*/ 742369 h 1133339"/>
              <a:gd name="connsiteX21" fmla="*/ 8530242 w 12192000"/>
              <a:gd name="connsiteY21" fmla="*/ 732242 h 1133339"/>
              <a:gd name="connsiteX22" fmla="*/ 9068825 w 12192000"/>
              <a:gd name="connsiteY22" fmla="*/ 502276 h 1133339"/>
              <a:gd name="connsiteX23" fmla="*/ 9292147 w 12192000"/>
              <a:gd name="connsiteY23" fmla="*/ 533926 h 1133339"/>
              <a:gd name="connsiteX24" fmla="*/ 9381057 w 12192000"/>
              <a:gd name="connsiteY24" fmla="*/ 567236 h 1133339"/>
              <a:gd name="connsiteX25" fmla="*/ 9408408 w 12192000"/>
              <a:gd name="connsiteY25" fmla="*/ 526771 h 1133339"/>
              <a:gd name="connsiteX26" fmla="*/ 9788804 w 12192000"/>
              <a:gd name="connsiteY26" fmla="*/ 364348 h 1133339"/>
              <a:gd name="connsiteX27" fmla="*/ 10169201 w 12192000"/>
              <a:gd name="connsiteY27" fmla="*/ 526771 h 1133339"/>
              <a:gd name="connsiteX28" fmla="*/ 10193126 w 12192000"/>
              <a:gd name="connsiteY28" fmla="*/ 562169 h 1133339"/>
              <a:gd name="connsiteX29" fmla="*/ 10221725 w 12192000"/>
              <a:gd name="connsiteY29" fmla="*/ 549703 h 1133339"/>
              <a:gd name="connsiteX30" fmla="*/ 10474543 w 12192000"/>
              <a:gd name="connsiteY30" fmla="*/ 508714 h 1133339"/>
              <a:gd name="connsiteX31" fmla="*/ 11030020 w 12192000"/>
              <a:gd name="connsiteY31" fmla="*/ 759843 h 1133339"/>
              <a:gd name="connsiteX32" fmla="*/ 11042281 w 12192000"/>
              <a:gd name="connsiteY32" fmla="*/ 779672 h 1133339"/>
              <a:gd name="connsiteX33" fmla="*/ 11058727 w 12192000"/>
              <a:gd name="connsiteY33" fmla="*/ 737128 h 1133339"/>
              <a:gd name="connsiteX34" fmla="*/ 11657193 w 12192000"/>
              <a:gd name="connsiteY34" fmla="*/ 418562 h 1133339"/>
              <a:gd name="connsiteX35" fmla="*/ 11910011 w 12192000"/>
              <a:gd name="connsiteY35" fmla="*/ 459551 h 1133339"/>
              <a:gd name="connsiteX36" fmla="*/ 12013158 w 12192000"/>
              <a:gd name="connsiteY36" fmla="*/ 504512 h 1133339"/>
              <a:gd name="connsiteX37" fmla="*/ 12070208 w 12192000"/>
              <a:gd name="connsiteY37" fmla="*/ 448985 h 1133339"/>
              <a:gd name="connsiteX38" fmla="*/ 12166333 w 12192000"/>
              <a:gd name="connsiteY38" fmla="*/ 385294 h 1133339"/>
              <a:gd name="connsiteX39" fmla="*/ 12192000 w 12192000"/>
              <a:gd name="connsiteY39" fmla="*/ 374106 h 1133339"/>
              <a:gd name="connsiteX40" fmla="*/ 12192000 w 12192000"/>
              <a:gd name="connsiteY40" fmla="*/ 1133339 h 1133339"/>
              <a:gd name="connsiteX41" fmla="*/ 0 w 12192000"/>
              <a:gd name="connsiteY41" fmla="*/ 1133339 h 1133339"/>
              <a:gd name="connsiteX42" fmla="*/ 0 w 12192000"/>
              <a:gd name="connsiteY42" fmla="*/ 486996 h 1133339"/>
              <a:gd name="connsiteX43" fmla="*/ 71 w 12192000"/>
              <a:gd name="connsiteY43" fmla="*/ 486956 h 1133339"/>
              <a:gd name="connsiteX44" fmla="*/ 336420 w 12192000"/>
              <a:gd name="connsiteY44" fmla="*/ 418562 h 1133339"/>
              <a:gd name="connsiteX45" fmla="*/ 611086 w 12192000"/>
              <a:gd name="connsiteY45" fmla="*/ 463094 h 1133339"/>
              <a:gd name="connsiteX46" fmla="*/ 684818 w 12192000"/>
              <a:gd name="connsiteY46" fmla="*/ 495232 h 1133339"/>
              <a:gd name="connsiteX47" fmla="*/ 719102 w 12192000"/>
              <a:gd name="connsiteY47" fmla="*/ 461863 h 1133339"/>
              <a:gd name="connsiteX48" fmla="*/ 1178373 w 12192000"/>
              <a:gd name="connsiteY48" fmla="*/ 309092 h 1133339"/>
              <a:gd name="connsiteX49" fmla="*/ 1431191 w 12192000"/>
              <a:gd name="connsiteY49" fmla="*/ 350081 h 1133339"/>
              <a:gd name="connsiteX50" fmla="*/ 1535098 w 12192000"/>
              <a:gd name="connsiteY50" fmla="*/ 395372 h 1133339"/>
              <a:gd name="connsiteX51" fmla="*/ 1601328 w 12192000"/>
              <a:gd name="connsiteY51" fmla="*/ 366503 h 1133339"/>
              <a:gd name="connsiteX52" fmla="*/ 1875994 w 12192000"/>
              <a:gd name="connsiteY52" fmla="*/ 321971 h 1133339"/>
              <a:gd name="connsiteX53" fmla="*/ 2526182 w 12192000"/>
              <a:gd name="connsiteY53" fmla="*/ 668067 h 1133339"/>
              <a:gd name="connsiteX54" fmla="*/ 2552597 w 12192000"/>
              <a:gd name="connsiteY54" fmla="*/ 736404 h 1133339"/>
              <a:gd name="connsiteX55" fmla="*/ 2571015 w 12192000"/>
              <a:gd name="connsiteY55" fmla="*/ 731813 h 1133339"/>
              <a:gd name="connsiteX56" fmla="*/ 2701915 w 12192000"/>
              <a:gd name="connsiteY56" fmla="*/ 721216 h 1133339"/>
              <a:gd name="connsiteX57" fmla="*/ 2724369 w 12192000"/>
              <a:gd name="connsiteY57" fmla="*/ 722353 h 1133339"/>
              <a:gd name="connsiteX58" fmla="*/ 2760974 w 12192000"/>
              <a:gd name="connsiteY58" fmla="*/ 627658 h 1133339"/>
              <a:gd name="connsiteX59" fmla="*/ 3359439 w 12192000"/>
              <a:gd name="connsiteY59" fmla="*/ 309092 h 1133339"/>
              <a:gd name="connsiteX60" fmla="*/ 3490338 w 12192000"/>
              <a:gd name="connsiteY60" fmla="*/ 319689 h 1133339"/>
              <a:gd name="connsiteX61" fmla="*/ 3500624 w 12192000"/>
              <a:gd name="connsiteY61" fmla="*/ 322253 h 1133339"/>
              <a:gd name="connsiteX62" fmla="*/ 3537095 w 12192000"/>
              <a:gd name="connsiteY62" fmla="*/ 268294 h 1133339"/>
              <a:gd name="connsiteX63" fmla="*/ 4165443 w 12192000"/>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0" h="1133339">
                <a:moveTo>
                  <a:pt x="4165443" y="0"/>
                </a:moveTo>
                <a:cubicBezTo>
                  <a:pt x="4427005" y="0"/>
                  <a:pt x="4657616" y="106424"/>
                  <a:pt x="4793789" y="268294"/>
                </a:cubicBezTo>
                <a:lnTo>
                  <a:pt x="4822897" y="311359"/>
                </a:lnTo>
                <a:lnTo>
                  <a:pt x="4850903" y="309092"/>
                </a:lnTo>
                <a:cubicBezTo>
                  <a:pt x="5075099" y="309092"/>
                  <a:pt x="5272766" y="400313"/>
                  <a:pt x="5389486" y="539058"/>
                </a:cubicBezTo>
                <a:lnTo>
                  <a:pt x="5423004" y="588645"/>
                </a:lnTo>
                <a:lnTo>
                  <a:pt x="5512341" y="549703"/>
                </a:lnTo>
                <a:cubicBezTo>
                  <a:pt x="5590047" y="523309"/>
                  <a:pt x="5675481" y="508714"/>
                  <a:pt x="5765161" y="508714"/>
                </a:cubicBezTo>
                <a:lnTo>
                  <a:pt x="5820259" y="512618"/>
                </a:lnTo>
                <a:lnTo>
                  <a:pt x="5859170" y="474742"/>
                </a:lnTo>
                <a:cubicBezTo>
                  <a:pt x="5976709" y="380352"/>
                  <a:pt x="6139086" y="321971"/>
                  <a:pt x="6318443" y="321971"/>
                </a:cubicBezTo>
                <a:cubicBezTo>
                  <a:pt x="6408121" y="321971"/>
                  <a:pt x="6493555" y="336566"/>
                  <a:pt x="6571261" y="362960"/>
                </a:cubicBezTo>
                <a:lnTo>
                  <a:pt x="6669499" y="405780"/>
                </a:lnTo>
                <a:lnTo>
                  <a:pt x="6680980" y="398172"/>
                </a:lnTo>
                <a:cubicBezTo>
                  <a:pt x="6784641" y="341931"/>
                  <a:pt x="6909609" y="309092"/>
                  <a:pt x="7044125" y="309092"/>
                </a:cubicBezTo>
                <a:cubicBezTo>
                  <a:pt x="7223481" y="309092"/>
                  <a:pt x="7385858" y="367473"/>
                  <a:pt x="7503396" y="461863"/>
                </a:cubicBezTo>
                <a:lnTo>
                  <a:pt x="7549263" y="506507"/>
                </a:lnTo>
                <a:lnTo>
                  <a:pt x="7557270" y="501203"/>
                </a:lnTo>
                <a:cubicBezTo>
                  <a:pt x="7660931" y="444962"/>
                  <a:pt x="7785899" y="412123"/>
                  <a:pt x="7920415" y="412123"/>
                </a:cubicBezTo>
                <a:cubicBezTo>
                  <a:pt x="8189451" y="412123"/>
                  <a:pt x="8420281" y="543481"/>
                  <a:pt x="8518883" y="730689"/>
                </a:cubicBezTo>
                <a:lnTo>
                  <a:pt x="8523397" y="742369"/>
                </a:lnTo>
                <a:lnTo>
                  <a:pt x="8530242" y="732242"/>
                </a:lnTo>
                <a:cubicBezTo>
                  <a:pt x="8646964" y="593497"/>
                  <a:pt x="8844630" y="502276"/>
                  <a:pt x="9068825" y="502276"/>
                </a:cubicBezTo>
                <a:cubicBezTo>
                  <a:pt x="9147294" y="502276"/>
                  <a:pt x="9222512" y="513450"/>
                  <a:pt x="9292147" y="533926"/>
                </a:cubicBezTo>
                <a:lnTo>
                  <a:pt x="9381057" y="567236"/>
                </a:lnTo>
                <a:lnTo>
                  <a:pt x="9408408" y="526771"/>
                </a:lnTo>
                <a:cubicBezTo>
                  <a:pt x="9490847" y="428776"/>
                  <a:pt x="9630456" y="364348"/>
                  <a:pt x="9788804" y="364348"/>
                </a:cubicBezTo>
                <a:cubicBezTo>
                  <a:pt x="9947151" y="364348"/>
                  <a:pt x="10086761" y="428776"/>
                  <a:pt x="10169201" y="526771"/>
                </a:cubicBezTo>
                <a:lnTo>
                  <a:pt x="10193126" y="562169"/>
                </a:lnTo>
                <a:lnTo>
                  <a:pt x="10221725" y="549703"/>
                </a:lnTo>
                <a:cubicBezTo>
                  <a:pt x="10299432" y="523309"/>
                  <a:pt x="10384865" y="508714"/>
                  <a:pt x="10474543" y="508714"/>
                </a:cubicBezTo>
                <a:cubicBezTo>
                  <a:pt x="10709949" y="508714"/>
                  <a:pt x="10916105" y="609285"/>
                  <a:pt x="11030020" y="759843"/>
                </a:cubicBezTo>
                <a:lnTo>
                  <a:pt x="11042281" y="779672"/>
                </a:lnTo>
                <a:lnTo>
                  <a:pt x="11058727" y="737128"/>
                </a:lnTo>
                <a:cubicBezTo>
                  <a:pt x="11157327" y="549920"/>
                  <a:pt x="11388158" y="418562"/>
                  <a:pt x="11657193" y="418562"/>
                </a:cubicBezTo>
                <a:cubicBezTo>
                  <a:pt x="11746871" y="418562"/>
                  <a:pt x="11832305" y="433157"/>
                  <a:pt x="11910011" y="459551"/>
                </a:cubicBezTo>
                <a:lnTo>
                  <a:pt x="12013158" y="504512"/>
                </a:lnTo>
                <a:lnTo>
                  <a:pt x="12070208" y="448985"/>
                </a:lnTo>
                <a:cubicBezTo>
                  <a:pt x="12099592" y="425388"/>
                  <a:pt x="12131779" y="404041"/>
                  <a:pt x="12166333" y="385294"/>
                </a:cubicBezTo>
                <a:lnTo>
                  <a:pt x="12192000" y="374106"/>
                </a:lnTo>
                <a:lnTo>
                  <a:pt x="12192000" y="1133339"/>
                </a:lnTo>
                <a:lnTo>
                  <a:pt x="0" y="1133339"/>
                </a:lnTo>
                <a:lnTo>
                  <a:pt x="0" y="486996"/>
                </a:lnTo>
                <a:lnTo>
                  <a:pt x="71" y="486956"/>
                </a:lnTo>
                <a:cubicBezTo>
                  <a:pt x="100055" y="443338"/>
                  <a:pt x="214635" y="418562"/>
                  <a:pt x="336420" y="418562"/>
                </a:cubicBezTo>
                <a:cubicBezTo>
                  <a:pt x="433848" y="418562"/>
                  <a:pt x="526664" y="434418"/>
                  <a:pt x="611086" y="463094"/>
                </a:cubicBezTo>
                <a:lnTo>
                  <a:pt x="684818" y="495232"/>
                </a:lnTo>
                <a:lnTo>
                  <a:pt x="719102" y="461863"/>
                </a:lnTo>
                <a:cubicBezTo>
                  <a:pt x="836640" y="367473"/>
                  <a:pt x="999017" y="309092"/>
                  <a:pt x="1178373" y="309092"/>
                </a:cubicBezTo>
                <a:cubicBezTo>
                  <a:pt x="1268052" y="309092"/>
                  <a:pt x="1353485" y="323687"/>
                  <a:pt x="1431191" y="350081"/>
                </a:cubicBezTo>
                <a:lnTo>
                  <a:pt x="1535098" y="395372"/>
                </a:lnTo>
                <a:lnTo>
                  <a:pt x="1601328" y="366503"/>
                </a:lnTo>
                <a:cubicBezTo>
                  <a:pt x="1685751" y="337827"/>
                  <a:pt x="1778567" y="321971"/>
                  <a:pt x="1875994" y="321971"/>
                </a:cubicBezTo>
                <a:cubicBezTo>
                  <a:pt x="2168280" y="321971"/>
                  <a:pt x="2419060" y="464681"/>
                  <a:pt x="2526182" y="668067"/>
                </a:cubicBezTo>
                <a:lnTo>
                  <a:pt x="2552597" y="736404"/>
                </a:lnTo>
                <a:lnTo>
                  <a:pt x="2571015" y="731813"/>
                </a:lnTo>
                <a:cubicBezTo>
                  <a:pt x="2613296" y="724865"/>
                  <a:pt x="2657074" y="721216"/>
                  <a:pt x="2701915" y="721216"/>
                </a:cubicBezTo>
                <a:lnTo>
                  <a:pt x="2724369" y="722353"/>
                </a:lnTo>
                <a:lnTo>
                  <a:pt x="2760974" y="627658"/>
                </a:lnTo>
                <a:cubicBezTo>
                  <a:pt x="2859573" y="440450"/>
                  <a:pt x="3090405" y="309092"/>
                  <a:pt x="3359439" y="309092"/>
                </a:cubicBezTo>
                <a:cubicBezTo>
                  <a:pt x="3404279" y="309092"/>
                  <a:pt x="3448056" y="312741"/>
                  <a:pt x="3490338" y="319689"/>
                </a:cubicBezTo>
                <a:lnTo>
                  <a:pt x="3500624" y="322253"/>
                </a:lnTo>
                <a:lnTo>
                  <a:pt x="3537095" y="268294"/>
                </a:lnTo>
                <a:cubicBezTo>
                  <a:pt x="3673270" y="106424"/>
                  <a:pt x="3903880" y="0"/>
                  <a:pt x="41654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ctrTitle" hasCustomPrompt="1"/>
          </p:nvPr>
        </p:nvSpPr>
        <p:spPr>
          <a:xfrm>
            <a:off x="1916935" y="2531234"/>
            <a:ext cx="5310130" cy="978729"/>
          </a:xfrm>
        </p:spPr>
        <p:txBody>
          <a:bodyPr anchor="b">
            <a:normAutofit/>
          </a:bodyPr>
          <a:lstStyle>
            <a:lvl1pPr algn="ctr">
              <a:defRPr sz="4800">
                <a:solidFill>
                  <a:schemeClr val="bg1"/>
                </a:solidFill>
              </a:defRPr>
            </a:lvl1pPr>
          </a:lstStyle>
          <a:p>
            <a:r>
              <a:rPr lang="zh-CN" altLang="en-US" dirty="0"/>
              <a:t>单击此处编辑标题</a:t>
            </a:r>
          </a:p>
        </p:txBody>
      </p:sp>
      <p:sp>
        <p:nvSpPr>
          <p:cNvPr id="3" name="副标题 2"/>
          <p:cNvSpPr>
            <a:spLocks noGrp="1"/>
          </p:cNvSpPr>
          <p:nvPr>
            <p:ph type="subTitle" idx="1"/>
          </p:nvPr>
        </p:nvSpPr>
        <p:spPr>
          <a:xfrm>
            <a:off x="1916935" y="3546953"/>
            <a:ext cx="5310130" cy="424732"/>
          </a:xfrm>
        </p:spPr>
        <p:txBody>
          <a:bodyPr>
            <a:normAutofit/>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
        <p:nvSpPr>
          <p:cNvPr id="4" name="日期占位符 3"/>
          <p:cNvSpPr>
            <a:spLocks noGrp="1"/>
          </p:cNvSpPr>
          <p:nvPr>
            <p:ph type="dt" sz="half" idx="10"/>
          </p:nvPr>
        </p:nvSpPr>
        <p:spPr/>
        <p:txBody>
          <a:bodyPr>
            <a:normAutofit/>
          </a:bodyPr>
          <a:lstStyle>
            <a:lvl1pPr>
              <a:defRPr sz="1200"/>
            </a:lvl1pPr>
          </a:lstStyle>
          <a:p>
            <a:fld id="{760FBDFE-C587-4B4C-A407-44438C67B59E}" type="datetimeFigureOut">
              <a:rPr lang="zh-CN" altLang="en-US" smtClean="0"/>
              <a:t>2019/4/28</a:t>
            </a:fld>
            <a:endParaRPr lang="zh-CN" altLang="en-US"/>
          </a:p>
        </p:txBody>
      </p:sp>
      <p:sp>
        <p:nvSpPr>
          <p:cNvPr id="5" name="页脚占位符 4"/>
          <p:cNvSpPr>
            <a:spLocks noGrp="1"/>
          </p:cNvSpPr>
          <p:nvPr>
            <p:ph type="ftr" sz="quarter" idx="11"/>
          </p:nvPr>
        </p:nvSpPr>
        <p:spPr/>
        <p:txBody>
          <a:bodyPr>
            <a:normAutofit/>
          </a:bodyPr>
          <a:lstStyle>
            <a:lvl1pPr>
              <a:defRPr sz="1200"/>
            </a:lvl1pPr>
          </a:lstStyle>
          <a:p>
            <a:endParaRPr lang="zh-CN" altLang="en-US"/>
          </a:p>
        </p:txBody>
      </p:sp>
      <p:sp>
        <p:nvSpPr>
          <p:cNvPr id="6" name="灯片编号占位符 5"/>
          <p:cNvSpPr>
            <a:spLocks noGrp="1"/>
          </p:cNvSpPr>
          <p:nvPr>
            <p:ph type="sldNum" sz="quarter" idx="12"/>
          </p:nvPr>
        </p:nvSpPr>
        <p:spPr/>
        <p:txBody>
          <a:bodyPr>
            <a:normAutofit/>
          </a:bodyPr>
          <a:lstStyle>
            <a:lvl1pPr>
              <a:defRPr sz="1200"/>
            </a:lvl1pPr>
          </a:lstStyle>
          <a:p>
            <a:fld id="{49AE70B2-8BF9-45C0-BB95-33D1B9D3A854}"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normAutofit/>
          </a:bodyPr>
          <a:lstStyle>
            <a:lvl1pPr>
              <a:defRPr sz="1200"/>
            </a:lvl1pPr>
          </a:lstStyle>
          <a:p>
            <a:fld id="{760FBDFE-C587-4B4C-A407-44438C67B59E}" type="datetimeFigureOut">
              <a:rPr lang="zh-CN" altLang="en-US" smtClean="0"/>
              <a:t>2019/4/28</a:t>
            </a:fld>
            <a:endParaRPr lang="zh-CN" altLang="en-US"/>
          </a:p>
        </p:txBody>
      </p:sp>
      <p:sp>
        <p:nvSpPr>
          <p:cNvPr id="5" name="页脚占位符 4"/>
          <p:cNvSpPr>
            <a:spLocks noGrp="1"/>
          </p:cNvSpPr>
          <p:nvPr>
            <p:ph type="ftr" sz="quarter" idx="11"/>
          </p:nvPr>
        </p:nvSpPr>
        <p:spPr/>
        <p:txBody>
          <a:bodyPr>
            <a:normAutofit/>
          </a:bodyPr>
          <a:lstStyle>
            <a:lvl1pPr>
              <a:defRPr sz="1200"/>
            </a:lvl1pPr>
          </a:lstStyle>
          <a:p>
            <a:endParaRPr lang="zh-CN" altLang="en-US"/>
          </a:p>
        </p:txBody>
      </p:sp>
      <p:sp>
        <p:nvSpPr>
          <p:cNvPr id="6" name="灯片编号占位符 5"/>
          <p:cNvSpPr>
            <a:spLocks noGrp="1"/>
          </p:cNvSpPr>
          <p:nvPr>
            <p:ph type="sldNum" sz="quarter" idx="12"/>
          </p:nvPr>
        </p:nvSpPr>
        <p:spPr/>
        <p:txBody>
          <a:bodyPr>
            <a:normAutofit/>
          </a:bodyPr>
          <a:lstStyle>
            <a:lvl1pPr>
              <a:defRPr sz="1200"/>
            </a:lvl1pPr>
          </a:lstStyle>
          <a:p>
            <a:fld id="{49AE70B2-8BF9-45C0-BB95-33D1B9D3A854}" type="slidenum">
              <a:rPr lang="zh-CN" altLang="en-US" smtClean="0"/>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cxnSp>
        <p:nvCxnSpPr>
          <p:cNvPr id="19" name="直接连接符 18"/>
          <p:cNvCxnSpPr/>
          <p:nvPr/>
        </p:nvCxnSpPr>
        <p:spPr>
          <a:xfrm>
            <a:off x="3212336" y="3433393"/>
            <a:ext cx="38608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580290" y="3288314"/>
            <a:ext cx="1172059" cy="267237"/>
            <a:chOff x="580290" y="3288314"/>
            <a:chExt cx="1172059" cy="267237"/>
          </a:xfrm>
        </p:grpSpPr>
        <p:sp>
          <p:nvSpPr>
            <p:cNvPr id="12" name="椭圆 11"/>
            <p:cNvSpPr/>
            <p:nvPr/>
          </p:nvSpPr>
          <p:spPr>
            <a:xfrm rot="10800000">
              <a:off x="580290" y="328831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0800000">
              <a:off x="1173289" y="3321718"/>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0800000">
              <a:off x="1618730" y="3355122"/>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flipH="1">
            <a:off x="7387359" y="3295381"/>
            <a:ext cx="1172059" cy="267237"/>
            <a:chOff x="580290" y="3288314"/>
            <a:chExt cx="1172059" cy="267237"/>
          </a:xfrm>
        </p:grpSpPr>
        <p:sp>
          <p:nvSpPr>
            <p:cNvPr id="16" name="椭圆 15"/>
            <p:cNvSpPr/>
            <p:nvPr/>
          </p:nvSpPr>
          <p:spPr>
            <a:xfrm rot="10800000">
              <a:off x="580290" y="328831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0800000">
              <a:off x="1173289" y="3321718"/>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0800000">
              <a:off x="1618730" y="3355122"/>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任意多边形: 形状 6"/>
          <p:cNvSpPr/>
          <p:nvPr/>
        </p:nvSpPr>
        <p:spPr>
          <a:xfrm>
            <a:off x="0" y="4882635"/>
            <a:ext cx="9143999" cy="1975365"/>
          </a:xfrm>
          <a:custGeom>
            <a:avLst/>
            <a:gdLst>
              <a:gd name="connsiteX0" fmla="*/ 4408996 w 12191999"/>
              <a:gd name="connsiteY0" fmla="*/ 0 h 1975365"/>
              <a:gd name="connsiteX1" fmla="*/ 5790561 w 12191999"/>
              <a:gd name="connsiteY1" fmla="*/ 551581 h 1975365"/>
              <a:gd name="connsiteX2" fmla="*/ 5801495 w 12191999"/>
              <a:gd name="connsiteY2" fmla="*/ 563959 h 1975365"/>
              <a:gd name="connsiteX3" fmla="*/ 5826131 w 12191999"/>
              <a:gd name="connsiteY3" fmla="*/ 553912 h 1975365"/>
              <a:gd name="connsiteX4" fmla="*/ 6523038 w 12191999"/>
              <a:gd name="connsiteY4" fmla="*/ 434799 h 1975365"/>
              <a:gd name="connsiteX5" fmla="*/ 7789046 w 12191999"/>
              <a:gd name="connsiteY5" fmla="*/ 878743 h 1975365"/>
              <a:gd name="connsiteX6" fmla="*/ 7859692 w 12191999"/>
              <a:gd name="connsiteY6" fmla="*/ 944547 h 1975365"/>
              <a:gd name="connsiteX7" fmla="*/ 7890845 w 12191999"/>
              <a:gd name="connsiteY7" fmla="*/ 901137 h 1975365"/>
              <a:gd name="connsiteX8" fmla="*/ 9633465 w 12191999"/>
              <a:gd name="connsiteY8" fmla="*/ 116746 h 1975365"/>
              <a:gd name="connsiteX9" fmla="*/ 11376086 w 12191999"/>
              <a:gd name="connsiteY9" fmla="*/ 901137 h 1975365"/>
              <a:gd name="connsiteX10" fmla="*/ 11381374 w 12191999"/>
              <a:gd name="connsiteY10" fmla="*/ 908506 h 1975365"/>
              <a:gd name="connsiteX11" fmla="*/ 11472015 w 12191999"/>
              <a:gd name="connsiteY11" fmla="*/ 824077 h 1975365"/>
              <a:gd name="connsiteX12" fmla="*/ 12041117 w 12191999"/>
              <a:gd name="connsiteY12" fmla="*/ 499246 h 1975365"/>
              <a:gd name="connsiteX13" fmla="*/ 12191999 w 12191999"/>
              <a:gd name="connsiteY13" fmla="*/ 452495 h 1975365"/>
              <a:gd name="connsiteX14" fmla="*/ 12191999 w 12191999"/>
              <a:gd name="connsiteY14" fmla="*/ 1975365 h 1975365"/>
              <a:gd name="connsiteX15" fmla="*/ 0 w 12191999"/>
              <a:gd name="connsiteY15" fmla="*/ 1975365 h 1975365"/>
              <a:gd name="connsiteX16" fmla="*/ 0 w 12191999"/>
              <a:gd name="connsiteY16" fmla="*/ 373214 h 1975365"/>
              <a:gd name="connsiteX17" fmla="*/ 103466 w 12191999"/>
              <a:gd name="connsiteY17" fmla="*/ 416152 h 1975365"/>
              <a:gd name="connsiteX18" fmla="*/ 712248 w 12191999"/>
              <a:gd name="connsiteY18" fmla="*/ 843689 h 1975365"/>
              <a:gd name="connsiteX19" fmla="*/ 815917 w 12191999"/>
              <a:gd name="connsiteY19" fmla="*/ 961054 h 1975365"/>
              <a:gd name="connsiteX20" fmla="*/ 821465 w 12191999"/>
              <a:gd name="connsiteY20" fmla="*/ 955887 h 1975365"/>
              <a:gd name="connsiteX21" fmla="*/ 2307470 w 12191999"/>
              <a:gd name="connsiteY21" fmla="*/ 434799 h 1975365"/>
              <a:gd name="connsiteX22" fmla="*/ 2932400 w 12191999"/>
              <a:gd name="connsiteY22" fmla="*/ 514784 h 1975365"/>
              <a:gd name="connsiteX23" fmla="*/ 3033353 w 12191999"/>
              <a:gd name="connsiteY23" fmla="*/ 546065 h 1975365"/>
              <a:gd name="connsiteX24" fmla="*/ 3142988 w 12191999"/>
              <a:gd name="connsiteY24" fmla="*/ 443944 h 1975365"/>
              <a:gd name="connsiteX25" fmla="*/ 4408996 w 12191999"/>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1999" h="1975365">
                <a:moveTo>
                  <a:pt x="4408996" y="0"/>
                </a:moveTo>
                <a:cubicBezTo>
                  <a:pt x="4965206" y="0"/>
                  <a:pt x="5462174" y="214716"/>
                  <a:pt x="5790561" y="551581"/>
                </a:cubicBezTo>
                <a:lnTo>
                  <a:pt x="5801495" y="563959"/>
                </a:lnTo>
                <a:lnTo>
                  <a:pt x="5826131" y="553912"/>
                </a:lnTo>
                <a:cubicBezTo>
                  <a:pt x="6040333" y="477212"/>
                  <a:pt x="6275835" y="434799"/>
                  <a:pt x="6523038" y="434799"/>
                </a:cubicBezTo>
                <a:cubicBezTo>
                  <a:pt x="7017445" y="434799"/>
                  <a:pt x="7465046" y="604452"/>
                  <a:pt x="7789046" y="878743"/>
                </a:cubicBezTo>
                <a:lnTo>
                  <a:pt x="7859692" y="944547"/>
                </a:lnTo>
                <a:lnTo>
                  <a:pt x="7890845" y="901137"/>
                </a:lnTo>
                <a:cubicBezTo>
                  <a:pt x="8268504" y="427892"/>
                  <a:pt x="8908064" y="116746"/>
                  <a:pt x="9633465" y="116746"/>
                </a:cubicBezTo>
                <a:cubicBezTo>
                  <a:pt x="10358867" y="116746"/>
                  <a:pt x="10998426" y="427892"/>
                  <a:pt x="11376086" y="901137"/>
                </a:cubicBezTo>
                <a:lnTo>
                  <a:pt x="11381374" y="908506"/>
                </a:lnTo>
                <a:lnTo>
                  <a:pt x="11472015" y="824077"/>
                </a:lnTo>
                <a:cubicBezTo>
                  <a:pt x="11634015" y="686932"/>
                  <a:pt x="11826915" y="575946"/>
                  <a:pt x="12041117" y="499246"/>
                </a:cubicBezTo>
                <a:lnTo>
                  <a:pt x="12191999" y="452495"/>
                </a:lnTo>
                <a:lnTo>
                  <a:pt x="12191999" y="1975365"/>
                </a:lnTo>
                <a:lnTo>
                  <a:pt x="0" y="1975365"/>
                </a:lnTo>
                <a:lnTo>
                  <a:pt x="0" y="373214"/>
                </a:lnTo>
                <a:lnTo>
                  <a:pt x="103466" y="416152"/>
                </a:lnTo>
                <a:cubicBezTo>
                  <a:pt x="337103" y="525156"/>
                  <a:pt x="543613" y="670701"/>
                  <a:pt x="712248" y="843689"/>
                </a:cubicBezTo>
                <a:lnTo>
                  <a:pt x="815917" y="961054"/>
                </a:lnTo>
                <a:lnTo>
                  <a:pt x="821465" y="955887"/>
                </a:lnTo>
                <a:cubicBezTo>
                  <a:pt x="1201766" y="633932"/>
                  <a:pt x="1727148" y="434799"/>
                  <a:pt x="2307470" y="434799"/>
                </a:cubicBezTo>
                <a:cubicBezTo>
                  <a:pt x="2525090" y="434799"/>
                  <a:pt x="2734985" y="462802"/>
                  <a:pt x="2932400" y="514784"/>
                </a:cubicBezTo>
                <a:lnTo>
                  <a:pt x="3033353" y="546065"/>
                </a:lnTo>
                <a:lnTo>
                  <a:pt x="3142988" y="443944"/>
                </a:lnTo>
                <a:cubicBezTo>
                  <a:pt x="3466988" y="169652"/>
                  <a:pt x="3914590" y="0"/>
                  <a:pt x="4408996"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a:off x="-2" y="5412808"/>
            <a:ext cx="9144000" cy="1445191"/>
          </a:xfrm>
          <a:custGeom>
            <a:avLst/>
            <a:gdLst>
              <a:gd name="connsiteX0" fmla="*/ 3246538 w 12192001"/>
              <a:gd name="connsiteY0" fmla="*/ 0 h 1445191"/>
              <a:gd name="connsiteX1" fmla="*/ 3888381 w 12192001"/>
              <a:gd name="connsiteY1" fmla="*/ 335498 h 1445191"/>
              <a:gd name="connsiteX2" fmla="*/ 3925176 w 12192001"/>
              <a:gd name="connsiteY2" fmla="*/ 402142 h 1445191"/>
              <a:gd name="connsiteX3" fmla="*/ 4047372 w 12192001"/>
              <a:gd name="connsiteY3" fmla="*/ 336937 h 1445191"/>
              <a:gd name="connsiteX4" fmla="*/ 4348662 w 12192001"/>
              <a:gd name="connsiteY4" fmla="*/ 277137 h 1445191"/>
              <a:gd name="connsiteX5" fmla="*/ 4990506 w 12192001"/>
              <a:gd name="connsiteY5" fmla="*/ 612635 h 1445191"/>
              <a:gd name="connsiteX6" fmla="*/ 4990587 w 12192001"/>
              <a:gd name="connsiteY6" fmla="*/ 612785 h 1445191"/>
              <a:gd name="connsiteX7" fmla="*/ 5017399 w 12192001"/>
              <a:gd name="connsiteY7" fmla="*/ 564223 h 1445191"/>
              <a:gd name="connsiteX8" fmla="*/ 5836210 w 12192001"/>
              <a:gd name="connsiteY8" fmla="*/ 136221 h 1445191"/>
              <a:gd name="connsiteX9" fmla="*/ 6306886 w 12192001"/>
              <a:gd name="connsiteY9" fmla="*/ 253387 h 1445191"/>
              <a:gd name="connsiteX10" fmla="*/ 6347988 w 12192001"/>
              <a:gd name="connsiteY10" fmla="*/ 277935 h 1445191"/>
              <a:gd name="connsiteX11" fmla="*/ 6394194 w 12192001"/>
              <a:gd name="connsiteY11" fmla="*/ 222879 h 1445191"/>
              <a:gd name="connsiteX12" fmla="*/ 6941520 w 12192001"/>
              <a:gd name="connsiteY12" fmla="*/ 0 h 1445191"/>
              <a:gd name="connsiteX13" fmla="*/ 7488846 w 12192001"/>
              <a:gd name="connsiteY13" fmla="*/ 222879 h 1445191"/>
              <a:gd name="connsiteX14" fmla="*/ 7529289 w 12192001"/>
              <a:gd name="connsiteY14" fmla="*/ 271069 h 1445191"/>
              <a:gd name="connsiteX15" fmla="*/ 7537925 w 12192001"/>
              <a:gd name="connsiteY15" fmla="*/ 265911 h 1445191"/>
              <a:gd name="connsiteX16" fmla="*/ 8008603 w 12192001"/>
              <a:gd name="connsiteY16" fmla="*/ 148745 h 1445191"/>
              <a:gd name="connsiteX17" fmla="*/ 8755262 w 12192001"/>
              <a:gd name="connsiteY17" fmla="*/ 484217 h 1445191"/>
              <a:gd name="connsiteX18" fmla="*/ 8852685 w 12192001"/>
              <a:gd name="connsiteY18" fmla="*/ 615575 h 1445191"/>
              <a:gd name="connsiteX19" fmla="*/ 8854308 w 12192001"/>
              <a:gd name="connsiteY19" fmla="*/ 612634 h 1445191"/>
              <a:gd name="connsiteX20" fmla="*/ 9496151 w 12192001"/>
              <a:gd name="connsiteY20" fmla="*/ 277136 h 1445191"/>
              <a:gd name="connsiteX21" fmla="*/ 9928922 w 12192001"/>
              <a:gd name="connsiteY21" fmla="*/ 407095 h 1445191"/>
              <a:gd name="connsiteX22" fmla="*/ 9938225 w 12192001"/>
              <a:gd name="connsiteY22" fmla="*/ 414641 h 1445191"/>
              <a:gd name="connsiteX23" fmla="*/ 9981920 w 12192001"/>
              <a:gd name="connsiteY23" fmla="*/ 335498 h 1445191"/>
              <a:gd name="connsiteX24" fmla="*/ 10623763 w 12192001"/>
              <a:gd name="connsiteY24" fmla="*/ 0 h 1445191"/>
              <a:gd name="connsiteX25" fmla="*/ 11265607 w 12192001"/>
              <a:gd name="connsiteY25" fmla="*/ 335498 h 1445191"/>
              <a:gd name="connsiteX26" fmla="*/ 11291202 w 12192001"/>
              <a:gd name="connsiteY26" fmla="*/ 381858 h 1445191"/>
              <a:gd name="connsiteX27" fmla="*/ 11306415 w 12192001"/>
              <a:gd name="connsiteY27" fmla="*/ 369518 h 1445191"/>
              <a:gd name="connsiteX28" fmla="*/ 11739186 w 12192001"/>
              <a:gd name="connsiteY28" fmla="*/ 239559 h 1445191"/>
              <a:gd name="connsiteX29" fmla="*/ 12171956 w 12192001"/>
              <a:gd name="connsiteY29" fmla="*/ 369518 h 1445191"/>
              <a:gd name="connsiteX30" fmla="*/ 12192001 w 12192001"/>
              <a:gd name="connsiteY30" fmla="*/ 385777 h 1445191"/>
              <a:gd name="connsiteX31" fmla="*/ 12192001 w 12192001"/>
              <a:gd name="connsiteY31" fmla="*/ 1445191 h 1445191"/>
              <a:gd name="connsiteX32" fmla="*/ 0 w 12192001"/>
              <a:gd name="connsiteY32" fmla="*/ 1445191 h 1445191"/>
              <a:gd name="connsiteX33" fmla="*/ 0 w 12192001"/>
              <a:gd name="connsiteY33" fmla="*/ 160691 h 1445191"/>
              <a:gd name="connsiteX34" fmla="*/ 41876 w 12192001"/>
              <a:gd name="connsiteY34" fmla="*/ 184935 h 1445191"/>
              <a:gd name="connsiteX35" fmla="*/ 134451 w 12192001"/>
              <a:gd name="connsiteY35" fmla="*/ 253847 h 1445191"/>
              <a:gd name="connsiteX36" fmla="*/ 135221 w 12192001"/>
              <a:gd name="connsiteY36" fmla="*/ 253387 h 1445191"/>
              <a:gd name="connsiteX37" fmla="*/ 605900 w 12192001"/>
              <a:gd name="connsiteY37" fmla="*/ 136221 h 1445191"/>
              <a:gd name="connsiteX38" fmla="*/ 1450394 w 12192001"/>
              <a:gd name="connsiteY38" fmla="*/ 603610 h 1445191"/>
              <a:gd name="connsiteX39" fmla="*/ 1457193 w 12192001"/>
              <a:gd name="connsiteY39" fmla="*/ 617070 h 1445191"/>
              <a:gd name="connsiteX40" fmla="*/ 1531063 w 12192001"/>
              <a:gd name="connsiteY40" fmla="*/ 529051 h 1445191"/>
              <a:gd name="connsiteX41" fmla="*/ 2118933 w 12192001"/>
              <a:gd name="connsiteY41" fmla="*/ 289663 h 1445191"/>
              <a:gd name="connsiteX42" fmla="*/ 2532753 w 12192001"/>
              <a:gd name="connsiteY42" fmla="*/ 397949 h 1445191"/>
              <a:gd name="connsiteX43" fmla="*/ 2559976 w 12192001"/>
              <a:gd name="connsiteY43" fmla="*/ 416495 h 1445191"/>
              <a:gd name="connsiteX44" fmla="*/ 2604696 w 12192001"/>
              <a:gd name="connsiteY44" fmla="*/ 335498 h 1445191"/>
              <a:gd name="connsiteX45" fmla="*/ 3246538 w 12192001"/>
              <a:gd name="connsiteY4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2001" h="1445191">
                <a:moveTo>
                  <a:pt x="3246538" y="0"/>
                </a:moveTo>
                <a:cubicBezTo>
                  <a:pt x="3513718" y="0"/>
                  <a:pt x="3749281" y="133083"/>
                  <a:pt x="3888381" y="335498"/>
                </a:cubicBezTo>
                <a:lnTo>
                  <a:pt x="3925176" y="402142"/>
                </a:lnTo>
                <a:lnTo>
                  <a:pt x="4047372" y="336937"/>
                </a:lnTo>
                <a:cubicBezTo>
                  <a:pt x="4139977" y="298430"/>
                  <a:pt x="4241791" y="277137"/>
                  <a:pt x="4348662" y="277137"/>
                </a:cubicBezTo>
                <a:cubicBezTo>
                  <a:pt x="4615842" y="277137"/>
                  <a:pt x="4851406" y="410220"/>
                  <a:pt x="4990506" y="612635"/>
                </a:cubicBezTo>
                <a:lnTo>
                  <a:pt x="4990587" y="612785"/>
                </a:lnTo>
                <a:lnTo>
                  <a:pt x="5017399" y="564223"/>
                </a:lnTo>
                <a:cubicBezTo>
                  <a:pt x="5194852" y="305997"/>
                  <a:pt x="5495363" y="136221"/>
                  <a:pt x="5836210" y="136221"/>
                </a:cubicBezTo>
                <a:cubicBezTo>
                  <a:pt x="6006632" y="136221"/>
                  <a:pt x="6166972" y="178665"/>
                  <a:pt x="6306886" y="253387"/>
                </a:cubicBezTo>
                <a:lnTo>
                  <a:pt x="6347988" y="277935"/>
                </a:lnTo>
                <a:lnTo>
                  <a:pt x="6394194" y="222879"/>
                </a:lnTo>
                <a:cubicBezTo>
                  <a:pt x="6534266" y="85173"/>
                  <a:pt x="6727776" y="0"/>
                  <a:pt x="6941520" y="0"/>
                </a:cubicBezTo>
                <a:cubicBezTo>
                  <a:pt x="7155263" y="0"/>
                  <a:pt x="7348773" y="85173"/>
                  <a:pt x="7488846" y="222879"/>
                </a:cubicBezTo>
                <a:lnTo>
                  <a:pt x="7529289" y="271069"/>
                </a:lnTo>
                <a:lnTo>
                  <a:pt x="7537925" y="265911"/>
                </a:lnTo>
                <a:cubicBezTo>
                  <a:pt x="7677840" y="191189"/>
                  <a:pt x="7838181" y="148745"/>
                  <a:pt x="8008603" y="148745"/>
                </a:cubicBezTo>
                <a:cubicBezTo>
                  <a:pt x="8306843" y="148745"/>
                  <a:pt x="8574203" y="278730"/>
                  <a:pt x="8755262" y="484217"/>
                </a:cubicBezTo>
                <a:lnTo>
                  <a:pt x="8852685" y="615575"/>
                </a:lnTo>
                <a:lnTo>
                  <a:pt x="8854308" y="612634"/>
                </a:lnTo>
                <a:cubicBezTo>
                  <a:pt x="8993408" y="410219"/>
                  <a:pt x="9228971" y="277136"/>
                  <a:pt x="9496151" y="277136"/>
                </a:cubicBezTo>
                <a:cubicBezTo>
                  <a:pt x="9656459" y="277136"/>
                  <a:pt x="9805385" y="325046"/>
                  <a:pt x="9928922" y="407095"/>
                </a:cubicBezTo>
                <a:lnTo>
                  <a:pt x="9938225" y="414641"/>
                </a:lnTo>
                <a:lnTo>
                  <a:pt x="9981920" y="335498"/>
                </a:lnTo>
                <a:cubicBezTo>
                  <a:pt x="10121021" y="133083"/>
                  <a:pt x="10356583" y="0"/>
                  <a:pt x="10623763" y="0"/>
                </a:cubicBezTo>
                <a:cubicBezTo>
                  <a:pt x="10890944" y="0"/>
                  <a:pt x="11126506" y="133083"/>
                  <a:pt x="11265607" y="335498"/>
                </a:cubicBezTo>
                <a:lnTo>
                  <a:pt x="11291202" y="381858"/>
                </a:lnTo>
                <a:lnTo>
                  <a:pt x="11306415" y="369518"/>
                </a:lnTo>
                <a:cubicBezTo>
                  <a:pt x="11429952" y="287469"/>
                  <a:pt x="11578878" y="239559"/>
                  <a:pt x="11739186" y="239559"/>
                </a:cubicBezTo>
                <a:cubicBezTo>
                  <a:pt x="11899494" y="239559"/>
                  <a:pt x="12048420" y="287469"/>
                  <a:pt x="12171956" y="369518"/>
                </a:cubicBezTo>
                <a:lnTo>
                  <a:pt x="12192001" y="385777"/>
                </a:lnTo>
                <a:lnTo>
                  <a:pt x="12192001" y="1445191"/>
                </a:lnTo>
                <a:lnTo>
                  <a:pt x="0" y="1445191"/>
                </a:lnTo>
                <a:lnTo>
                  <a:pt x="0" y="160691"/>
                </a:lnTo>
                <a:lnTo>
                  <a:pt x="41876" y="184935"/>
                </a:lnTo>
                <a:lnTo>
                  <a:pt x="134451" y="253847"/>
                </a:lnTo>
                <a:lnTo>
                  <a:pt x="135221" y="253387"/>
                </a:lnTo>
                <a:cubicBezTo>
                  <a:pt x="275136" y="178665"/>
                  <a:pt x="435476" y="136221"/>
                  <a:pt x="605900" y="136221"/>
                </a:cubicBezTo>
                <a:cubicBezTo>
                  <a:pt x="963788" y="136221"/>
                  <a:pt x="1277208" y="323399"/>
                  <a:pt x="1450394" y="603610"/>
                </a:cubicBezTo>
                <a:lnTo>
                  <a:pt x="1457193" y="617070"/>
                </a:lnTo>
                <a:lnTo>
                  <a:pt x="1531063" y="529051"/>
                </a:lnTo>
                <a:cubicBezTo>
                  <a:pt x="1681511" y="381145"/>
                  <a:pt x="1889354" y="289663"/>
                  <a:pt x="2118933" y="289663"/>
                </a:cubicBezTo>
                <a:cubicBezTo>
                  <a:pt x="2269592" y="289663"/>
                  <a:pt x="2410892" y="329061"/>
                  <a:pt x="2532753" y="397949"/>
                </a:cubicBezTo>
                <a:lnTo>
                  <a:pt x="2559976" y="416495"/>
                </a:lnTo>
                <a:lnTo>
                  <a:pt x="2604696" y="335498"/>
                </a:lnTo>
                <a:cubicBezTo>
                  <a:pt x="2743795" y="133083"/>
                  <a:pt x="2979358" y="0"/>
                  <a:pt x="3246538"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p:nvSpPr>
        <p:spPr>
          <a:xfrm>
            <a:off x="0" y="5724660"/>
            <a:ext cx="9144000" cy="1133339"/>
          </a:xfrm>
          <a:custGeom>
            <a:avLst/>
            <a:gdLst>
              <a:gd name="connsiteX0" fmla="*/ 4783442 w 12192001"/>
              <a:gd name="connsiteY0" fmla="*/ 0 h 1133339"/>
              <a:gd name="connsiteX1" fmla="*/ 5390536 w 12192001"/>
              <a:gd name="connsiteY1" fmla="*/ 268294 h 1133339"/>
              <a:gd name="connsiteX2" fmla="*/ 5418659 w 12192001"/>
              <a:gd name="connsiteY2" fmla="*/ 311359 h 1133339"/>
              <a:gd name="connsiteX3" fmla="*/ 5445718 w 12192001"/>
              <a:gd name="connsiteY3" fmla="*/ 309092 h 1133339"/>
              <a:gd name="connsiteX4" fmla="*/ 5966086 w 12192001"/>
              <a:gd name="connsiteY4" fmla="*/ 539058 h 1133339"/>
              <a:gd name="connsiteX5" fmla="*/ 5998471 w 12192001"/>
              <a:gd name="connsiteY5" fmla="*/ 588645 h 1133339"/>
              <a:gd name="connsiteX6" fmla="*/ 6084786 w 12192001"/>
              <a:gd name="connsiteY6" fmla="*/ 549703 h 1133339"/>
              <a:gd name="connsiteX7" fmla="*/ 6329055 w 12192001"/>
              <a:gd name="connsiteY7" fmla="*/ 508714 h 1133339"/>
              <a:gd name="connsiteX8" fmla="*/ 6382291 w 12192001"/>
              <a:gd name="connsiteY8" fmla="*/ 512618 h 1133339"/>
              <a:gd name="connsiteX9" fmla="*/ 6419886 w 12192001"/>
              <a:gd name="connsiteY9" fmla="*/ 474742 h 1133339"/>
              <a:gd name="connsiteX10" fmla="*/ 6863627 w 12192001"/>
              <a:gd name="connsiteY10" fmla="*/ 321971 h 1133339"/>
              <a:gd name="connsiteX11" fmla="*/ 7107895 w 12192001"/>
              <a:gd name="connsiteY11" fmla="*/ 362960 h 1133339"/>
              <a:gd name="connsiteX12" fmla="*/ 7202810 w 12192001"/>
              <a:gd name="connsiteY12" fmla="*/ 405780 h 1133339"/>
              <a:gd name="connsiteX13" fmla="*/ 7213903 w 12192001"/>
              <a:gd name="connsiteY13" fmla="*/ 398172 h 1133339"/>
              <a:gd name="connsiteX14" fmla="*/ 7564766 w 12192001"/>
              <a:gd name="connsiteY14" fmla="*/ 309092 h 1133339"/>
              <a:gd name="connsiteX15" fmla="*/ 8008506 w 12192001"/>
              <a:gd name="connsiteY15" fmla="*/ 461863 h 1133339"/>
              <a:gd name="connsiteX16" fmla="*/ 8052822 w 12192001"/>
              <a:gd name="connsiteY16" fmla="*/ 506507 h 1133339"/>
              <a:gd name="connsiteX17" fmla="*/ 8060557 w 12192001"/>
              <a:gd name="connsiteY17" fmla="*/ 501203 h 1133339"/>
              <a:gd name="connsiteX18" fmla="*/ 8411422 w 12192001"/>
              <a:gd name="connsiteY18" fmla="*/ 412123 h 1133339"/>
              <a:gd name="connsiteX19" fmla="*/ 8989649 w 12192001"/>
              <a:gd name="connsiteY19" fmla="*/ 730689 h 1133339"/>
              <a:gd name="connsiteX20" fmla="*/ 8994011 w 12192001"/>
              <a:gd name="connsiteY20" fmla="*/ 742369 h 1133339"/>
              <a:gd name="connsiteX21" fmla="*/ 9000624 w 12192001"/>
              <a:gd name="connsiteY21" fmla="*/ 732242 h 1133339"/>
              <a:gd name="connsiteX22" fmla="*/ 9520993 w 12192001"/>
              <a:gd name="connsiteY22" fmla="*/ 502276 h 1133339"/>
              <a:gd name="connsiteX23" fmla="*/ 9736762 w 12192001"/>
              <a:gd name="connsiteY23" fmla="*/ 533926 h 1133339"/>
              <a:gd name="connsiteX24" fmla="*/ 9822666 w 12192001"/>
              <a:gd name="connsiteY24" fmla="*/ 567236 h 1133339"/>
              <a:gd name="connsiteX25" fmla="*/ 9849091 w 12192001"/>
              <a:gd name="connsiteY25" fmla="*/ 526771 h 1133339"/>
              <a:gd name="connsiteX26" fmla="*/ 10216623 w 12192001"/>
              <a:gd name="connsiteY26" fmla="*/ 364348 h 1133339"/>
              <a:gd name="connsiteX27" fmla="*/ 10584155 w 12192001"/>
              <a:gd name="connsiteY27" fmla="*/ 526771 h 1133339"/>
              <a:gd name="connsiteX28" fmla="*/ 10607270 w 12192001"/>
              <a:gd name="connsiteY28" fmla="*/ 562169 h 1133339"/>
              <a:gd name="connsiteX29" fmla="*/ 10634903 w 12192001"/>
              <a:gd name="connsiteY29" fmla="*/ 549703 h 1133339"/>
              <a:gd name="connsiteX30" fmla="*/ 10879171 w 12192001"/>
              <a:gd name="connsiteY30" fmla="*/ 508714 h 1133339"/>
              <a:gd name="connsiteX31" fmla="*/ 11415862 w 12192001"/>
              <a:gd name="connsiteY31" fmla="*/ 759843 h 1133339"/>
              <a:gd name="connsiteX32" fmla="*/ 11427708 w 12192001"/>
              <a:gd name="connsiteY32" fmla="*/ 779672 h 1133339"/>
              <a:gd name="connsiteX33" fmla="*/ 11443598 w 12192001"/>
              <a:gd name="connsiteY33" fmla="*/ 737128 h 1133339"/>
              <a:gd name="connsiteX34" fmla="*/ 12021824 w 12192001"/>
              <a:gd name="connsiteY34" fmla="*/ 418562 h 1133339"/>
              <a:gd name="connsiteX35" fmla="*/ 12148296 w 12192001"/>
              <a:gd name="connsiteY35" fmla="*/ 429159 h 1133339"/>
              <a:gd name="connsiteX36" fmla="*/ 12192001 w 12192001"/>
              <a:gd name="connsiteY36" fmla="*/ 440435 h 1133339"/>
              <a:gd name="connsiteX37" fmla="*/ 12192001 w 12192001"/>
              <a:gd name="connsiteY37" fmla="*/ 1133339 h 1133339"/>
              <a:gd name="connsiteX38" fmla="*/ 0 w 12192001"/>
              <a:gd name="connsiteY38" fmla="*/ 1133339 h 1133339"/>
              <a:gd name="connsiteX39" fmla="*/ 0 w 12192001"/>
              <a:gd name="connsiteY39" fmla="*/ 510365 h 1133339"/>
              <a:gd name="connsiteX40" fmla="*/ 22512 w 12192001"/>
              <a:gd name="connsiteY40" fmla="*/ 508714 h 1133339"/>
              <a:gd name="connsiteX41" fmla="*/ 497027 w 12192001"/>
              <a:gd name="connsiteY41" fmla="*/ 688964 h 1133339"/>
              <a:gd name="connsiteX42" fmla="*/ 501680 w 12192001"/>
              <a:gd name="connsiteY42" fmla="*/ 694269 h 1133339"/>
              <a:gd name="connsiteX43" fmla="*/ 518573 w 12192001"/>
              <a:gd name="connsiteY43" fmla="*/ 668401 h 1133339"/>
              <a:gd name="connsiteX44" fmla="*/ 1083912 w 12192001"/>
              <a:gd name="connsiteY44" fmla="*/ 418562 h 1133339"/>
              <a:gd name="connsiteX45" fmla="*/ 1349289 w 12192001"/>
              <a:gd name="connsiteY45" fmla="*/ 463094 h 1133339"/>
              <a:gd name="connsiteX46" fmla="*/ 1420528 w 12192001"/>
              <a:gd name="connsiteY46" fmla="*/ 495232 h 1133339"/>
              <a:gd name="connsiteX47" fmla="*/ 1453652 w 12192001"/>
              <a:gd name="connsiteY47" fmla="*/ 461863 h 1133339"/>
              <a:gd name="connsiteX48" fmla="*/ 1897391 w 12192001"/>
              <a:gd name="connsiteY48" fmla="*/ 309092 h 1133339"/>
              <a:gd name="connsiteX49" fmla="*/ 2141659 w 12192001"/>
              <a:gd name="connsiteY49" fmla="*/ 350081 h 1133339"/>
              <a:gd name="connsiteX50" fmla="*/ 2242051 w 12192001"/>
              <a:gd name="connsiteY50" fmla="*/ 395372 h 1133339"/>
              <a:gd name="connsiteX51" fmla="*/ 2306042 w 12192001"/>
              <a:gd name="connsiteY51" fmla="*/ 366503 h 1133339"/>
              <a:gd name="connsiteX52" fmla="*/ 2571419 w 12192001"/>
              <a:gd name="connsiteY52" fmla="*/ 321971 h 1133339"/>
              <a:gd name="connsiteX53" fmla="*/ 3199618 w 12192001"/>
              <a:gd name="connsiteY53" fmla="*/ 668067 h 1133339"/>
              <a:gd name="connsiteX54" fmla="*/ 3225139 w 12192001"/>
              <a:gd name="connsiteY54" fmla="*/ 736404 h 1133339"/>
              <a:gd name="connsiteX55" fmla="*/ 3242934 w 12192001"/>
              <a:gd name="connsiteY55" fmla="*/ 731813 h 1133339"/>
              <a:gd name="connsiteX56" fmla="*/ 3369406 w 12192001"/>
              <a:gd name="connsiteY56" fmla="*/ 721216 h 1133339"/>
              <a:gd name="connsiteX57" fmla="*/ 3391102 w 12192001"/>
              <a:gd name="connsiteY57" fmla="*/ 722353 h 1133339"/>
              <a:gd name="connsiteX58" fmla="*/ 3426468 w 12192001"/>
              <a:gd name="connsiteY58" fmla="*/ 627658 h 1133339"/>
              <a:gd name="connsiteX59" fmla="*/ 4004695 w 12192001"/>
              <a:gd name="connsiteY59" fmla="*/ 309092 h 1133339"/>
              <a:gd name="connsiteX60" fmla="*/ 4131167 w 12192001"/>
              <a:gd name="connsiteY60" fmla="*/ 319689 h 1133339"/>
              <a:gd name="connsiteX61" fmla="*/ 4141105 w 12192001"/>
              <a:gd name="connsiteY61" fmla="*/ 322253 h 1133339"/>
              <a:gd name="connsiteX62" fmla="*/ 4176342 w 12192001"/>
              <a:gd name="connsiteY62" fmla="*/ 268294 h 1133339"/>
              <a:gd name="connsiteX63" fmla="*/ 4783442 w 12192001"/>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1" h="1133339">
                <a:moveTo>
                  <a:pt x="4783442" y="0"/>
                </a:moveTo>
                <a:cubicBezTo>
                  <a:pt x="5036157" y="0"/>
                  <a:pt x="5258967" y="106424"/>
                  <a:pt x="5390536" y="268294"/>
                </a:cubicBezTo>
                <a:lnTo>
                  <a:pt x="5418659" y="311359"/>
                </a:lnTo>
                <a:lnTo>
                  <a:pt x="5445718" y="309092"/>
                </a:lnTo>
                <a:cubicBezTo>
                  <a:pt x="5662331" y="309092"/>
                  <a:pt x="5853314" y="400313"/>
                  <a:pt x="5966086" y="539058"/>
                </a:cubicBezTo>
                <a:lnTo>
                  <a:pt x="5998471" y="588645"/>
                </a:lnTo>
                <a:lnTo>
                  <a:pt x="6084786" y="549703"/>
                </a:lnTo>
                <a:cubicBezTo>
                  <a:pt x="6159865" y="523309"/>
                  <a:pt x="6242409" y="508714"/>
                  <a:pt x="6329055" y="508714"/>
                </a:cubicBezTo>
                <a:lnTo>
                  <a:pt x="6382291" y="512618"/>
                </a:lnTo>
                <a:lnTo>
                  <a:pt x="6419886" y="474742"/>
                </a:lnTo>
                <a:cubicBezTo>
                  <a:pt x="6533449" y="380352"/>
                  <a:pt x="6690336" y="321971"/>
                  <a:pt x="6863627" y="321971"/>
                </a:cubicBezTo>
                <a:cubicBezTo>
                  <a:pt x="6950273" y="321971"/>
                  <a:pt x="7032817" y="336566"/>
                  <a:pt x="7107895" y="362960"/>
                </a:cubicBezTo>
                <a:lnTo>
                  <a:pt x="7202810" y="405780"/>
                </a:lnTo>
                <a:lnTo>
                  <a:pt x="7213903" y="398172"/>
                </a:lnTo>
                <a:cubicBezTo>
                  <a:pt x="7314059" y="341931"/>
                  <a:pt x="7434800" y="309092"/>
                  <a:pt x="7564766" y="309092"/>
                </a:cubicBezTo>
                <a:cubicBezTo>
                  <a:pt x="7738057" y="309092"/>
                  <a:pt x="7894943" y="367473"/>
                  <a:pt x="8008506" y="461863"/>
                </a:cubicBezTo>
                <a:lnTo>
                  <a:pt x="8052822" y="506507"/>
                </a:lnTo>
                <a:lnTo>
                  <a:pt x="8060557" y="501203"/>
                </a:lnTo>
                <a:cubicBezTo>
                  <a:pt x="8160713" y="444962"/>
                  <a:pt x="8281454" y="412123"/>
                  <a:pt x="8411422" y="412123"/>
                </a:cubicBezTo>
                <a:cubicBezTo>
                  <a:pt x="8671358" y="412123"/>
                  <a:pt x="8894382" y="543481"/>
                  <a:pt x="8989649" y="730689"/>
                </a:cubicBezTo>
                <a:lnTo>
                  <a:pt x="8994011" y="742369"/>
                </a:lnTo>
                <a:lnTo>
                  <a:pt x="9000624" y="732242"/>
                </a:lnTo>
                <a:cubicBezTo>
                  <a:pt x="9113399" y="593497"/>
                  <a:pt x="9304380" y="502276"/>
                  <a:pt x="9520993" y="502276"/>
                </a:cubicBezTo>
                <a:cubicBezTo>
                  <a:pt x="9596808" y="502276"/>
                  <a:pt x="9669483" y="513450"/>
                  <a:pt x="9736762" y="533926"/>
                </a:cubicBezTo>
                <a:lnTo>
                  <a:pt x="9822666" y="567236"/>
                </a:lnTo>
                <a:lnTo>
                  <a:pt x="9849091" y="526771"/>
                </a:lnTo>
                <a:cubicBezTo>
                  <a:pt x="9928743" y="428776"/>
                  <a:pt x="10063630" y="364348"/>
                  <a:pt x="10216623" y="364348"/>
                </a:cubicBezTo>
                <a:cubicBezTo>
                  <a:pt x="10369615" y="364348"/>
                  <a:pt x="10504503" y="428776"/>
                  <a:pt x="10584155" y="526771"/>
                </a:cubicBezTo>
                <a:lnTo>
                  <a:pt x="10607270" y="562169"/>
                </a:lnTo>
                <a:lnTo>
                  <a:pt x="10634903" y="549703"/>
                </a:lnTo>
                <a:cubicBezTo>
                  <a:pt x="10709981" y="523309"/>
                  <a:pt x="10792525" y="508714"/>
                  <a:pt x="10879171" y="508714"/>
                </a:cubicBezTo>
                <a:cubicBezTo>
                  <a:pt x="11106615" y="508714"/>
                  <a:pt x="11305799" y="609285"/>
                  <a:pt x="11415862" y="759843"/>
                </a:cubicBezTo>
                <a:lnTo>
                  <a:pt x="11427708" y="779672"/>
                </a:lnTo>
                <a:lnTo>
                  <a:pt x="11443598" y="737128"/>
                </a:lnTo>
                <a:cubicBezTo>
                  <a:pt x="11538863" y="549920"/>
                  <a:pt x="11761888" y="418562"/>
                  <a:pt x="12021824" y="418562"/>
                </a:cubicBezTo>
                <a:cubicBezTo>
                  <a:pt x="12065147" y="418562"/>
                  <a:pt x="12107444" y="422211"/>
                  <a:pt x="12148296" y="429159"/>
                </a:cubicBezTo>
                <a:lnTo>
                  <a:pt x="12192001" y="440435"/>
                </a:lnTo>
                <a:lnTo>
                  <a:pt x="12192001" y="1133339"/>
                </a:lnTo>
                <a:lnTo>
                  <a:pt x="0" y="1133339"/>
                </a:lnTo>
                <a:lnTo>
                  <a:pt x="0" y="510365"/>
                </a:lnTo>
                <a:lnTo>
                  <a:pt x="22512" y="508714"/>
                </a:lnTo>
                <a:cubicBezTo>
                  <a:pt x="212048" y="508714"/>
                  <a:pt x="381960" y="578555"/>
                  <a:pt x="497027" y="688964"/>
                </a:cubicBezTo>
                <a:lnTo>
                  <a:pt x="501680" y="694269"/>
                </a:lnTo>
                <a:lnTo>
                  <a:pt x="518573" y="668401"/>
                </a:lnTo>
                <a:cubicBezTo>
                  <a:pt x="641094" y="517666"/>
                  <a:pt x="848579" y="418562"/>
                  <a:pt x="1083912" y="418562"/>
                </a:cubicBezTo>
                <a:cubicBezTo>
                  <a:pt x="1178045" y="418562"/>
                  <a:pt x="1267722" y="434418"/>
                  <a:pt x="1349289" y="463094"/>
                </a:cubicBezTo>
                <a:lnTo>
                  <a:pt x="1420528" y="495232"/>
                </a:lnTo>
                <a:lnTo>
                  <a:pt x="1453652" y="461863"/>
                </a:lnTo>
                <a:cubicBezTo>
                  <a:pt x="1567215" y="367473"/>
                  <a:pt x="1724100" y="309092"/>
                  <a:pt x="1897391" y="309092"/>
                </a:cubicBezTo>
                <a:cubicBezTo>
                  <a:pt x="1984036" y="309092"/>
                  <a:pt x="2066580" y="323687"/>
                  <a:pt x="2141659" y="350081"/>
                </a:cubicBezTo>
                <a:lnTo>
                  <a:pt x="2242051" y="395372"/>
                </a:lnTo>
                <a:lnTo>
                  <a:pt x="2306042" y="366503"/>
                </a:lnTo>
                <a:cubicBezTo>
                  <a:pt x="2387609" y="337827"/>
                  <a:pt x="2477286" y="321971"/>
                  <a:pt x="2571419" y="321971"/>
                </a:cubicBezTo>
                <a:cubicBezTo>
                  <a:pt x="2853820" y="321971"/>
                  <a:pt x="3096119" y="464681"/>
                  <a:pt x="3199618" y="668067"/>
                </a:cubicBezTo>
                <a:lnTo>
                  <a:pt x="3225139" y="736404"/>
                </a:lnTo>
                <a:lnTo>
                  <a:pt x="3242934" y="731813"/>
                </a:lnTo>
                <a:cubicBezTo>
                  <a:pt x="3283786" y="724865"/>
                  <a:pt x="3326083" y="721216"/>
                  <a:pt x="3369406" y="721216"/>
                </a:cubicBezTo>
                <a:lnTo>
                  <a:pt x="3391102" y="722353"/>
                </a:lnTo>
                <a:lnTo>
                  <a:pt x="3426468" y="627658"/>
                </a:lnTo>
                <a:cubicBezTo>
                  <a:pt x="3521734" y="440450"/>
                  <a:pt x="3744758" y="309092"/>
                  <a:pt x="4004695" y="309092"/>
                </a:cubicBezTo>
                <a:cubicBezTo>
                  <a:pt x="4048018" y="309092"/>
                  <a:pt x="4090315" y="312741"/>
                  <a:pt x="4131167" y="319689"/>
                </a:cubicBezTo>
                <a:lnTo>
                  <a:pt x="4141105" y="322253"/>
                </a:lnTo>
                <a:lnTo>
                  <a:pt x="4176342" y="268294"/>
                </a:lnTo>
                <a:cubicBezTo>
                  <a:pt x="4307913" y="106424"/>
                  <a:pt x="4530723" y="0"/>
                  <a:pt x="4783442" y="0"/>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19"/>
          <p:cNvSpPr/>
          <p:nvPr/>
        </p:nvSpPr>
        <p:spPr>
          <a:xfrm rot="20700000" flipH="1">
            <a:off x="5864853" y="727512"/>
            <a:ext cx="886409" cy="612872"/>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3212336" y="2658508"/>
            <a:ext cx="4136159" cy="757130"/>
          </a:xfrm>
        </p:spPr>
        <p:txBody>
          <a:bodyPr anchor="b">
            <a:normAutofit/>
          </a:bodyPr>
          <a:lstStyle>
            <a:lvl1pPr>
              <a:defRPr sz="3600">
                <a:solidFill>
                  <a:schemeClr val="bg1"/>
                </a:solidFill>
              </a:defRPr>
            </a:lvl1pPr>
          </a:lstStyle>
          <a:p>
            <a:r>
              <a:rPr lang="zh-CN" altLang="en-US" dirty="0"/>
              <a:t>单击此处编辑标题</a:t>
            </a:r>
          </a:p>
        </p:txBody>
      </p:sp>
      <p:sp>
        <p:nvSpPr>
          <p:cNvPr id="3" name="文本占位符 2"/>
          <p:cNvSpPr>
            <a:spLocks noGrp="1"/>
          </p:cNvSpPr>
          <p:nvPr>
            <p:ph type="body" idx="1"/>
          </p:nvPr>
        </p:nvSpPr>
        <p:spPr>
          <a:xfrm>
            <a:off x="3212336" y="3452786"/>
            <a:ext cx="4136159" cy="424732"/>
          </a:xfrm>
        </p:spPr>
        <p:txBody>
          <a:bodyPr>
            <a:normAutofit/>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normAutofit/>
          </a:bodyPr>
          <a:lstStyle>
            <a:lvl1pPr>
              <a:defRPr sz="1200"/>
            </a:lvl1pPr>
          </a:lstStyle>
          <a:p>
            <a:fld id="{760FBDFE-C587-4B4C-A407-44438C67B59E}" type="datetimeFigureOut">
              <a:rPr lang="zh-CN" altLang="en-US" smtClean="0"/>
              <a:t>2019/4/28</a:t>
            </a:fld>
            <a:endParaRPr lang="zh-CN" altLang="en-US"/>
          </a:p>
        </p:txBody>
      </p:sp>
      <p:sp>
        <p:nvSpPr>
          <p:cNvPr id="5" name="页脚占位符 4"/>
          <p:cNvSpPr>
            <a:spLocks noGrp="1"/>
          </p:cNvSpPr>
          <p:nvPr>
            <p:ph type="ftr" sz="quarter" idx="11"/>
          </p:nvPr>
        </p:nvSpPr>
        <p:spPr/>
        <p:txBody>
          <a:bodyPr>
            <a:normAutofit/>
          </a:bodyPr>
          <a:lstStyle>
            <a:lvl1pPr>
              <a:defRPr sz="1200"/>
            </a:lvl1pPr>
          </a:lstStyle>
          <a:p>
            <a:endParaRPr lang="zh-CN" altLang="en-US"/>
          </a:p>
        </p:txBody>
      </p:sp>
      <p:sp>
        <p:nvSpPr>
          <p:cNvPr id="6" name="灯片编号占位符 5"/>
          <p:cNvSpPr>
            <a:spLocks noGrp="1"/>
          </p:cNvSpPr>
          <p:nvPr>
            <p:ph type="sldNum" sz="quarter" idx="12"/>
          </p:nvPr>
        </p:nvSpPr>
        <p:spPr/>
        <p:txBody>
          <a:bodyPr>
            <a:normAutofit/>
          </a:bodyPr>
          <a:lstStyle>
            <a:lvl1pPr>
              <a:defRPr sz="1200"/>
            </a:lvl1pPr>
          </a:lstStyle>
          <a:p>
            <a:fld id="{49AE70B2-8BF9-45C0-BB95-33D1B9D3A854}"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normAutofit/>
          </a:bodyPr>
          <a:lstStyle>
            <a:lvl1pPr>
              <a:defRPr sz="1200"/>
            </a:lvl1pPr>
          </a:lstStyle>
          <a:p>
            <a:fld id="{760FBDFE-C587-4B4C-A407-44438C67B59E}" type="datetimeFigureOut">
              <a:rPr lang="zh-CN" altLang="en-US" smtClean="0"/>
              <a:t>2019/4/28</a:t>
            </a:fld>
            <a:endParaRPr lang="zh-CN" altLang="en-US"/>
          </a:p>
        </p:txBody>
      </p:sp>
      <p:sp>
        <p:nvSpPr>
          <p:cNvPr id="6" name="页脚占位符 5"/>
          <p:cNvSpPr>
            <a:spLocks noGrp="1"/>
          </p:cNvSpPr>
          <p:nvPr>
            <p:ph type="ftr" sz="quarter" idx="11"/>
          </p:nvPr>
        </p:nvSpPr>
        <p:spPr/>
        <p:txBody>
          <a:bodyPr>
            <a:normAutofit/>
          </a:bodyPr>
          <a:lstStyle>
            <a:lvl1pPr>
              <a:defRPr sz="1200"/>
            </a:lvl1pPr>
          </a:lstStyle>
          <a:p>
            <a:endParaRPr lang="zh-CN" altLang="en-US"/>
          </a:p>
        </p:txBody>
      </p:sp>
      <p:sp>
        <p:nvSpPr>
          <p:cNvPr id="7" name="灯片编号占位符 6"/>
          <p:cNvSpPr>
            <a:spLocks noGrp="1"/>
          </p:cNvSpPr>
          <p:nvPr>
            <p:ph type="sldNum" sz="quarter" idx="12"/>
          </p:nvPr>
        </p:nvSpPr>
        <p:spPr/>
        <p:txBody>
          <a:bodyPr>
            <a:normAutofit/>
          </a:bodyPr>
          <a:lstStyle>
            <a:lvl1pPr>
              <a:defRPr sz="1200"/>
            </a:lvl1pPr>
          </a:lstStyle>
          <a:p>
            <a:fld id="{49AE70B2-8BF9-45C0-BB95-33D1B9D3A854}"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66082" y="365126"/>
            <a:ext cx="5814218" cy="1325563"/>
          </a:xfrm>
        </p:spPr>
        <p:txBody>
          <a:bodyPr>
            <a:normAutofit/>
          </a:bodyPr>
          <a:lstStyle/>
          <a:p>
            <a:r>
              <a:rPr lang="zh-CN" altLang="en-US"/>
              <a:t>单击此处编辑母版标题样式</a:t>
            </a:r>
          </a:p>
        </p:txBody>
      </p:sp>
      <p:sp>
        <p:nvSpPr>
          <p:cNvPr id="3" name="文本占位符 2"/>
          <p:cNvSpPr>
            <a:spLocks noGrp="1"/>
          </p:cNvSpPr>
          <p:nvPr>
            <p:ph type="body" idx="1"/>
          </p:nvPr>
        </p:nvSpPr>
        <p:spPr>
          <a:xfrm>
            <a:off x="629842" y="1744961"/>
            <a:ext cx="3868340" cy="823912"/>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629842" y="2615609"/>
            <a:ext cx="3868340" cy="3574054"/>
          </a:xfrm>
        </p:spPr>
        <p:txBody>
          <a:bodyPr>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744961"/>
            <a:ext cx="3887391" cy="823912"/>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29150" y="2615609"/>
            <a:ext cx="3887391" cy="3574054"/>
          </a:xfrm>
        </p:spPr>
        <p:txBody>
          <a:bodyPr>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normAutofit/>
          </a:bodyPr>
          <a:lstStyle>
            <a:lvl1pPr>
              <a:defRPr sz="1200"/>
            </a:lvl1pPr>
          </a:lstStyle>
          <a:p>
            <a:fld id="{760FBDFE-C587-4B4C-A407-44438C67B59E}" type="datetimeFigureOut">
              <a:rPr lang="zh-CN" altLang="en-US" smtClean="0"/>
              <a:t>2019/4/28</a:t>
            </a:fld>
            <a:endParaRPr lang="zh-CN" altLang="en-US"/>
          </a:p>
        </p:txBody>
      </p:sp>
      <p:sp>
        <p:nvSpPr>
          <p:cNvPr id="8" name="页脚占位符 7"/>
          <p:cNvSpPr>
            <a:spLocks noGrp="1"/>
          </p:cNvSpPr>
          <p:nvPr>
            <p:ph type="ftr" sz="quarter" idx="11"/>
          </p:nvPr>
        </p:nvSpPr>
        <p:spPr/>
        <p:txBody>
          <a:bodyPr>
            <a:normAutofit/>
          </a:bodyPr>
          <a:lstStyle>
            <a:lvl1pPr>
              <a:defRPr sz="1200"/>
            </a:lvl1pPr>
          </a:lstStyle>
          <a:p>
            <a:endParaRPr lang="zh-CN" altLang="en-US"/>
          </a:p>
        </p:txBody>
      </p:sp>
      <p:sp>
        <p:nvSpPr>
          <p:cNvPr id="9" name="灯片编号占位符 8"/>
          <p:cNvSpPr>
            <a:spLocks noGrp="1"/>
          </p:cNvSpPr>
          <p:nvPr>
            <p:ph type="sldNum" sz="quarter" idx="12"/>
          </p:nvPr>
        </p:nvSpPr>
        <p:spPr/>
        <p:txBody>
          <a:bodyPr>
            <a:normAutofit/>
          </a:bodyPr>
          <a:lstStyle>
            <a:lvl1pPr>
              <a:defRPr sz="1200"/>
            </a:lvl1pPr>
          </a:lstStyle>
          <a:p>
            <a:fld id="{49AE70B2-8BF9-45C0-BB95-33D1B9D3A854}"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tx2"/>
        </a:solidFill>
        <a:effectLst/>
      </p:bgPr>
    </p:bg>
    <p:spTree>
      <p:nvGrpSpPr>
        <p:cNvPr id="1" name=""/>
        <p:cNvGrpSpPr/>
        <p:nvPr/>
      </p:nvGrpSpPr>
      <p:grpSpPr>
        <a:xfrm>
          <a:off x="0" y="0"/>
          <a:ext cx="0" cy="0"/>
          <a:chOff x="0" y="0"/>
          <a:chExt cx="0" cy="0"/>
        </a:xfrm>
      </p:grpSpPr>
      <p:grpSp>
        <p:nvGrpSpPr>
          <p:cNvPr id="6" name="组合 5"/>
          <p:cNvGrpSpPr/>
          <p:nvPr/>
        </p:nvGrpSpPr>
        <p:grpSpPr>
          <a:xfrm>
            <a:off x="1143685" y="3288314"/>
            <a:ext cx="1172059" cy="267237"/>
            <a:chOff x="580290" y="3288314"/>
            <a:chExt cx="1172059" cy="267237"/>
          </a:xfrm>
        </p:grpSpPr>
        <p:sp>
          <p:nvSpPr>
            <p:cNvPr id="7" name="椭圆 6"/>
            <p:cNvSpPr/>
            <p:nvPr/>
          </p:nvSpPr>
          <p:spPr>
            <a:xfrm rot="10800000">
              <a:off x="580290" y="328831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0800000">
              <a:off x="1173289" y="3321718"/>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1618730" y="3355122"/>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flipH="1">
            <a:off x="6814632" y="3295381"/>
            <a:ext cx="1172059" cy="267237"/>
            <a:chOff x="580290" y="3288314"/>
            <a:chExt cx="1172059" cy="267237"/>
          </a:xfrm>
        </p:grpSpPr>
        <p:sp>
          <p:nvSpPr>
            <p:cNvPr id="11" name="椭圆 10"/>
            <p:cNvSpPr/>
            <p:nvPr/>
          </p:nvSpPr>
          <p:spPr>
            <a:xfrm rot="10800000">
              <a:off x="580290" y="3288314"/>
              <a:ext cx="267237" cy="26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0800000">
              <a:off x="1173289" y="3321718"/>
              <a:ext cx="200428" cy="200428"/>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0800000">
              <a:off x="1618730" y="3355122"/>
              <a:ext cx="133619" cy="133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任意多边形: 形状 13"/>
          <p:cNvSpPr/>
          <p:nvPr/>
        </p:nvSpPr>
        <p:spPr>
          <a:xfrm>
            <a:off x="-1" y="4887256"/>
            <a:ext cx="9144001" cy="1970743"/>
          </a:xfrm>
          <a:custGeom>
            <a:avLst/>
            <a:gdLst>
              <a:gd name="connsiteX0" fmla="*/ 4761693 w 12192001"/>
              <a:gd name="connsiteY0" fmla="*/ 0 h 1975365"/>
              <a:gd name="connsiteX1" fmla="*/ 6041005 w 12192001"/>
              <a:gd name="connsiteY1" fmla="*/ 551581 h 1975365"/>
              <a:gd name="connsiteX2" fmla="*/ 6051129 w 12192001"/>
              <a:gd name="connsiteY2" fmla="*/ 563959 h 1975365"/>
              <a:gd name="connsiteX3" fmla="*/ 6073942 w 12192001"/>
              <a:gd name="connsiteY3" fmla="*/ 553912 h 1975365"/>
              <a:gd name="connsiteX4" fmla="*/ 6719270 w 12192001"/>
              <a:gd name="connsiteY4" fmla="*/ 434799 h 1975365"/>
              <a:gd name="connsiteX5" fmla="*/ 7891577 w 12192001"/>
              <a:gd name="connsiteY5" fmla="*/ 878743 h 1975365"/>
              <a:gd name="connsiteX6" fmla="*/ 7956994 w 12192001"/>
              <a:gd name="connsiteY6" fmla="*/ 944547 h 1975365"/>
              <a:gd name="connsiteX7" fmla="*/ 7985842 w 12192001"/>
              <a:gd name="connsiteY7" fmla="*/ 901137 h 1975365"/>
              <a:gd name="connsiteX8" fmla="*/ 9599486 w 12192001"/>
              <a:gd name="connsiteY8" fmla="*/ 116746 h 1975365"/>
              <a:gd name="connsiteX9" fmla="*/ 11213130 w 12192001"/>
              <a:gd name="connsiteY9" fmla="*/ 901137 h 1975365"/>
              <a:gd name="connsiteX10" fmla="*/ 11218027 w 12192001"/>
              <a:gd name="connsiteY10" fmla="*/ 908506 h 1975365"/>
              <a:gd name="connsiteX11" fmla="*/ 11301959 w 12192001"/>
              <a:gd name="connsiteY11" fmla="*/ 824077 h 1975365"/>
              <a:gd name="connsiteX12" fmla="*/ 12140144 w 12192001"/>
              <a:gd name="connsiteY12" fmla="*/ 410927 h 1975365"/>
              <a:gd name="connsiteX13" fmla="*/ 12192001 w 12192001"/>
              <a:gd name="connsiteY13" fmla="*/ 403692 h 1975365"/>
              <a:gd name="connsiteX14" fmla="*/ 12192001 w 12192001"/>
              <a:gd name="connsiteY14" fmla="*/ 1975365 h 1975365"/>
              <a:gd name="connsiteX15" fmla="*/ 0 w 12192001"/>
              <a:gd name="connsiteY15" fmla="*/ 1975365 h 1975365"/>
              <a:gd name="connsiteX16" fmla="*/ 0 w 12192001"/>
              <a:gd name="connsiteY16" fmla="*/ 204727 h 1975365"/>
              <a:gd name="connsiteX17" fmla="*/ 60384 w 12192001"/>
              <a:gd name="connsiteY17" fmla="*/ 207862 h 1975365"/>
              <a:gd name="connsiteX18" fmla="*/ 1338550 w 12192001"/>
              <a:gd name="connsiteY18" fmla="*/ 843689 h 1975365"/>
              <a:gd name="connsiteX19" fmla="*/ 1434547 w 12192001"/>
              <a:gd name="connsiteY19" fmla="*/ 961054 h 1975365"/>
              <a:gd name="connsiteX20" fmla="*/ 1439685 w 12192001"/>
              <a:gd name="connsiteY20" fmla="*/ 955887 h 1975365"/>
              <a:gd name="connsiteX21" fmla="*/ 2815706 w 12192001"/>
              <a:gd name="connsiteY21" fmla="*/ 434799 h 1975365"/>
              <a:gd name="connsiteX22" fmla="*/ 3394383 w 12192001"/>
              <a:gd name="connsiteY22" fmla="*/ 514784 h 1975365"/>
              <a:gd name="connsiteX23" fmla="*/ 3487865 w 12192001"/>
              <a:gd name="connsiteY23" fmla="*/ 546065 h 1975365"/>
              <a:gd name="connsiteX24" fmla="*/ 3589385 w 12192001"/>
              <a:gd name="connsiteY24" fmla="*/ 443944 h 1975365"/>
              <a:gd name="connsiteX25" fmla="*/ 4761693 w 12192001"/>
              <a:gd name="connsiteY25" fmla="*/ 0 h 197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1975365">
                <a:moveTo>
                  <a:pt x="4761693" y="0"/>
                </a:moveTo>
                <a:cubicBezTo>
                  <a:pt x="5276735" y="0"/>
                  <a:pt x="5736923" y="214716"/>
                  <a:pt x="6041005" y="551581"/>
                </a:cubicBezTo>
                <a:lnTo>
                  <a:pt x="6051129" y="563959"/>
                </a:lnTo>
                <a:lnTo>
                  <a:pt x="6073942" y="553912"/>
                </a:lnTo>
                <a:cubicBezTo>
                  <a:pt x="6272289" y="477212"/>
                  <a:pt x="6490362" y="434799"/>
                  <a:pt x="6719270" y="434799"/>
                </a:cubicBezTo>
                <a:cubicBezTo>
                  <a:pt x="7177084" y="434799"/>
                  <a:pt x="7591557" y="604452"/>
                  <a:pt x="7891577" y="878743"/>
                </a:cubicBezTo>
                <a:lnTo>
                  <a:pt x="7956994" y="944547"/>
                </a:lnTo>
                <a:lnTo>
                  <a:pt x="7985842" y="901137"/>
                </a:lnTo>
                <a:cubicBezTo>
                  <a:pt x="8335549" y="427892"/>
                  <a:pt x="8927773" y="116746"/>
                  <a:pt x="9599486" y="116746"/>
                </a:cubicBezTo>
                <a:cubicBezTo>
                  <a:pt x="10271198" y="116746"/>
                  <a:pt x="10863422" y="427892"/>
                  <a:pt x="11213130" y="901137"/>
                </a:cubicBezTo>
                <a:lnTo>
                  <a:pt x="11218027" y="908506"/>
                </a:lnTo>
                <a:lnTo>
                  <a:pt x="11301959" y="824077"/>
                </a:lnTo>
                <a:cubicBezTo>
                  <a:pt x="11526974" y="618359"/>
                  <a:pt x="11816369" y="471500"/>
                  <a:pt x="12140144" y="410927"/>
                </a:cubicBezTo>
                <a:lnTo>
                  <a:pt x="12192001" y="403692"/>
                </a:lnTo>
                <a:lnTo>
                  <a:pt x="12192001" y="1975365"/>
                </a:lnTo>
                <a:lnTo>
                  <a:pt x="0" y="1975365"/>
                </a:lnTo>
                <a:lnTo>
                  <a:pt x="0" y="204727"/>
                </a:lnTo>
                <a:lnTo>
                  <a:pt x="60384" y="207862"/>
                </a:lnTo>
                <a:cubicBezTo>
                  <a:pt x="573648" y="261507"/>
                  <a:pt x="1026243" y="497713"/>
                  <a:pt x="1338550" y="843689"/>
                </a:cubicBezTo>
                <a:lnTo>
                  <a:pt x="1434547" y="961054"/>
                </a:lnTo>
                <a:lnTo>
                  <a:pt x="1439685" y="955887"/>
                </a:lnTo>
                <a:cubicBezTo>
                  <a:pt x="1791839" y="633932"/>
                  <a:pt x="2278336" y="434799"/>
                  <a:pt x="2815706" y="434799"/>
                </a:cubicBezTo>
                <a:cubicBezTo>
                  <a:pt x="3017220" y="434799"/>
                  <a:pt x="3211580" y="462802"/>
                  <a:pt x="3394383" y="514784"/>
                </a:cubicBezTo>
                <a:lnTo>
                  <a:pt x="3487865" y="546065"/>
                </a:lnTo>
                <a:lnTo>
                  <a:pt x="3589385" y="443944"/>
                </a:lnTo>
                <a:cubicBezTo>
                  <a:pt x="3889406" y="169652"/>
                  <a:pt x="4303879" y="0"/>
                  <a:pt x="4761693" y="0"/>
                </a:cubicBezTo>
                <a:close/>
              </a:path>
            </a:pathLst>
          </a:custGeom>
          <a:gradFill>
            <a:gsLst>
              <a:gs pos="0">
                <a:schemeClr val="accent2">
                  <a:alpha val="5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p:nvSpPr>
        <p:spPr>
          <a:xfrm>
            <a:off x="0" y="5420885"/>
            <a:ext cx="9144000" cy="1437115"/>
          </a:xfrm>
          <a:custGeom>
            <a:avLst/>
            <a:gdLst>
              <a:gd name="connsiteX0" fmla="*/ 1825119 w 12192000"/>
              <a:gd name="connsiteY0" fmla="*/ 0 h 1445191"/>
              <a:gd name="connsiteX1" fmla="*/ 2676215 w 12192000"/>
              <a:gd name="connsiteY1" fmla="*/ 335498 h 1445191"/>
              <a:gd name="connsiteX2" fmla="*/ 2725007 w 12192000"/>
              <a:gd name="connsiteY2" fmla="*/ 402142 h 1445191"/>
              <a:gd name="connsiteX3" fmla="*/ 2887042 w 12192000"/>
              <a:gd name="connsiteY3" fmla="*/ 336937 h 1445191"/>
              <a:gd name="connsiteX4" fmla="*/ 3286558 w 12192000"/>
              <a:gd name="connsiteY4" fmla="*/ 277137 h 1445191"/>
              <a:gd name="connsiteX5" fmla="*/ 4137654 w 12192000"/>
              <a:gd name="connsiteY5" fmla="*/ 612635 h 1445191"/>
              <a:gd name="connsiteX6" fmla="*/ 4137762 w 12192000"/>
              <a:gd name="connsiteY6" fmla="*/ 612785 h 1445191"/>
              <a:gd name="connsiteX7" fmla="*/ 4173314 w 12192000"/>
              <a:gd name="connsiteY7" fmla="*/ 564223 h 1445191"/>
              <a:gd name="connsiteX8" fmla="*/ 5259074 w 12192000"/>
              <a:gd name="connsiteY8" fmla="*/ 136221 h 1445191"/>
              <a:gd name="connsiteX9" fmla="*/ 5883199 w 12192000"/>
              <a:gd name="connsiteY9" fmla="*/ 253387 h 1445191"/>
              <a:gd name="connsiteX10" fmla="*/ 5937700 w 12192000"/>
              <a:gd name="connsiteY10" fmla="*/ 277935 h 1445191"/>
              <a:gd name="connsiteX11" fmla="*/ 5998970 w 12192000"/>
              <a:gd name="connsiteY11" fmla="*/ 222879 h 1445191"/>
              <a:gd name="connsiteX12" fmla="*/ 6724734 w 12192000"/>
              <a:gd name="connsiteY12" fmla="*/ 0 h 1445191"/>
              <a:gd name="connsiteX13" fmla="*/ 7450498 w 12192000"/>
              <a:gd name="connsiteY13" fmla="*/ 222879 h 1445191"/>
              <a:gd name="connsiteX14" fmla="*/ 7504128 w 12192000"/>
              <a:gd name="connsiteY14" fmla="*/ 271069 h 1445191"/>
              <a:gd name="connsiteX15" fmla="*/ 7515578 w 12192000"/>
              <a:gd name="connsiteY15" fmla="*/ 265911 h 1445191"/>
              <a:gd name="connsiteX16" fmla="*/ 8139707 w 12192000"/>
              <a:gd name="connsiteY16" fmla="*/ 148745 h 1445191"/>
              <a:gd name="connsiteX17" fmla="*/ 9129790 w 12192000"/>
              <a:gd name="connsiteY17" fmla="*/ 484217 h 1445191"/>
              <a:gd name="connsiteX18" fmla="*/ 9258974 w 12192000"/>
              <a:gd name="connsiteY18" fmla="*/ 615575 h 1445191"/>
              <a:gd name="connsiteX19" fmla="*/ 9261126 w 12192000"/>
              <a:gd name="connsiteY19" fmla="*/ 612634 h 1445191"/>
              <a:gd name="connsiteX20" fmla="*/ 10112222 w 12192000"/>
              <a:gd name="connsiteY20" fmla="*/ 277136 h 1445191"/>
              <a:gd name="connsiteX21" fmla="*/ 10686084 w 12192000"/>
              <a:gd name="connsiteY21" fmla="*/ 407095 h 1445191"/>
              <a:gd name="connsiteX22" fmla="*/ 10698420 w 12192000"/>
              <a:gd name="connsiteY22" fmla="*/ 414641 h 1445191"/>
              <a:gd name="connsiteX23" fmla="*/ 10756361 w 12192000"/>
              <a:gd name="connsiteY23" fmla="*/ 335498 h 1445191"/>
              <a:gd name="connsiteX24" fmla="*/ 11607457 w 12192000"/>
              <a:gd name="connsiteY24" fmla="*/ 0 h 1445191"/>
              <a:gd name="connsiteX25" fmla="*/ 12096693 w 12192000"/>
              <a:gd name="connsiteY25" fmla="*/ 91844 h 1445191"/>
              <a:gd name="connsiteX26" fmla="*/ 12192000 w 12192000"/>
              <a:gd name="connsiteY26" fmla="*/ 135942 h 1445191"/>
              <a:gd name="connsiteX27" fmla="*/ 12192000 w 12192000"/>
              <a:gd name="connsiteY27" fmla="*/ 1445191 h 1445191"/>
              <a:gd name="connsiteX28" fmla="*/ 0 w 12192000"/>
              <a:gd name="connsiteY28" fmla="*/ 1445191 h 1445191"/>
              <a:gd name="connsiteX29" fmla="*/ 0 w 12192000"/>
              <a:gd name="connsiteY29" fmla="*/ 326970 h 1445191"/>
              <a:gd name="connsiteX30" fmla="*/ 2069 w 12192000"/>
              <a:gd name="connsiteY30" fmla="*/ 326409 h 1445191"/>
              <a:gd name="connsiteX31" fmla="*/ 329894 w 12192000"/>
              <a:gd name="connsiteY31" fmla="*/ 289663 h 1445191"/>
              <a:gd name="connsiteX32" fmla="*/ 878628 w 12192000"/>
              <a:gd name="connsiteY32" fmla="*/ 397949 h 1445191"/>
              <a:gd name="connsiteX33" fmla="*/ 914726 w 12192000"/>
              <a:gd name="connsiteY33" fmla="*/ 416495 h 1445191"/>
              <a:gd name="connsiteX34" fmla="*/ 974025 w 12192000"/>
              <a:gd name="connsiteY34" fmla="*/ 335498 h 1445191"/>
              <a:gd name="connsiteX35" fmla="*/ 1825119 w 12192000"/>
              <a:gd name="connsiteY35" fmla="*/ 0 h 144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1445191">
                <a:moveTo>
                  <a:pt x="1825119" y="0"/>
                </a:moveTo>
                <a:cubicBezTo>
                  <a:pt x="2179406" y="0"/>
                  <a:pt x="2491766" y="133083"/>
                  <a:pt x="2676215" y="335498"/>
                </a:cubicBezTo>
                <a:lnTo>
                  <a:pt x="2725007" y="402142"/>
                </a:lnTo>
                <a:lnTo>
                  <a:pt x="2887042" y="336937"/>
                </a:lnTo>
                <a:cubicBezTo>
                  <a:pt x="3009837" y="298430"/>
                  <a:pt x="3144843" y="277137"/>
                  <a:pt x="3286558" y="277137"/>
                </a:cubicBezTo>
                <a:cubicBezTo>
                  <a:pt x="3640842" y="277137"/>
                  <a:pt x="3953203" y="410220"/>
                  <a:pt x="4137654" y="612635"/>
                </a:cubicBezTo>
                <a:lnTo>
                  <a:pt x="4137762" y="612785"/>
                </a:lnTo>
                <a:lnTo>
                  <a:pt x="4173314" y="564223"/>
                </a:lnTo>
                <a:cubicBezTo>
                  <a:pt x="4408621" y="305997"/>
                  <a:pt x="4807103" y="136221"/>
                  <a:pt x="5259074" y="136221"/>
                </a:cubicBezTo>
                <a:cubicBezTo>
                  <a:pt x="5485056" y="136221"/>
                  <a:pt x="5697670" y="178665"/>
                  <a:pt x="5883199" y="253387"/>
                </a:cubicBezTo>
                <a:lnTo>
                  <a:pt x="5937700" y="277935"/>
                </a:lnTo>
                <a:lnTo>
                  <a:pt x="5998970" y="222879"/>
                </a:lnTo>
                <a:cubicBezTo>
                  <a:pt x="6184708" y="85173"/>
                  <a:pt x="6441306" y="0"/>
                  <a:pt x="6724734" y="0"/>
                </a:cubicBezTo>
                <a:cubicBezTo>
                  <a:pt x="7008162" y="0"/>
                  <a:pt x="7264760" y="85173"/>
                  <a:pt x="7450498" y="222879"/>
                </a:cubicBezTo>
                <a:lnTo>
                  <a:pt x="7504128" y="271069"/>
                </a:lnTo>
                <a:lnTo>
                  <a:pt x="7515578" y="265911"/>
                </a:lnTo>
                <a:cubicBezTo>
                  <a:pt x="7701109" y="191189"/>
                  <a:pt x="7913723" y="148745"/>
                  <a:pt x="8139707" y="148745"/>
                </a:cubicBezTo>
                <a:cubicBezTo>
                  <a:pt x="8535178" y="148745"/>
                  <a:pt x="8889702" y="278730"/>
                  <a:pt x="9129790" y="484217"/>
                </a:cubicBezTo>
                <a:lnTo>
                  <a:pt x="9258974" y="615575"/>
                </a:lnTo>
                <a:lnTo>
                  <a:pt x="9261126" y="612634"/>
                </a:lnTo>
                <a:cubicBezTo>
                  <a:pt x="9445576" y="410219"/>
                  <a:pt x="9757936" y="277136"/>
                  <a:pt x="10112222" y="277136"/>
                </a:cubicBezTo>
                <a:cubicBezTo>
                  <a:pt x="10324793" y="277136"/>
                  <a:pt x="10522273" y="325046"/>
                  <a:pt x="10686084" y="407095"/>
                </a:cubicBezTo>
                <a:lnTo>
                  <a:pt x="10698420" y="414641"/>
                </a:lnTo>
                <a:lnTo>
                  <a:pt x="10756361" y="335498"/>
                </a:lnTo>
                <a:cubicBezTo>
                  <a:pt x="10940811" y="133083"/>
                  <a:pt x="11253171" y="0"/>
                  <a:pt x="11607457" y="0"/>
                </a:cubicBezTo>
                <a:cubicBezTo>
                  <a:pt x="11784600" y="0"/>
                  <a:pt x="11951262" y="33271"/>
                  <a:pt x="12096693" y="91844"/>
                </a:cubicBezTo>
                <a:lnTo>
                  <a:pt x="12192000" y="135942"/>
                </a:lnTo>
                <a:lnTo>
                  <a:pt x="12192000" y="1445191"/>
                </a:lnTo>
                <a:lnTo>
                  <a:pt x="0" y="1445191"/>
                </a:lnTo>
                <a:lnTo>
                  <a:pt x="0" y="326970"/>
                </a:lnTo>
                <a:lnTo>
                  <a:pt x="2069" y="326409"/>
                </a:lnTo>
                <a:cubicBezTo>
                  <a:pt x="105629" y="302528"/>
                  <a:pt x="215735" y="289663"/>
                  <a:pt x="329894" y="289663"/>
                </a:cubicBezTo>
                <a:cubicBezTo>
                  <a:pt x="529672" y="289663"/>
                  <a:pt x="717038" y="329061"/>
                  <a:pt x="878628" y="397949"/>
                </a:cubicBezTo>
                <a:lnTo>
                  <a:pt x="914726" y="416495"/>
                </a:lnTo>
                <a:lnTo>
                  <a:pt x="974025" y="335498"/>
                </a:lnTo>
                <a:cubicBezTo>
                  <a:pt x="1158473" y="133083"/>
                  <a:pt x="1470835" y="0"/>
                  <a:pt x="1825119" y="0"/>
                </a:cubicBezTo>
                <a:close/>
              </a:path>
            </a:pathLst>
          </a:custGeom>
          <a:gradFill>
            <a:gsLst>
              <a:gs pos="0">
                <a:schemeClr val="accent2">
                  <a:alpha val="51000"/>
                </a:schemeClr>
              </a:gs>
              <a:gs pos="100000">
                <a:schemeClr val="accent2">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a:off x="0" y="5723451"/>
            <a:ext cx="9144000" cy="1134549"/>
          </a:xfrm>
          <a:custGeom>
            <a:avLst/>
            <a:gdLst>
              <a:gd name="connsiteX0" fmla="*/ 4165443 w 12192000"/>
              <a:gd name="connsiteY0" fmla="*/ 0 h 1133339"/>
              <a:gd name="connsiteX1" fmla="*/ 4793789 w 12192000"/>
              <a:gd name="connsiteY1" fmla="*/ 268294 h 1133339"/>
              <a:gd name="connsiteX2" fmla="*/ 4822897 w 12192000"/>
              <a:gd name="connsiteY2" fmla="*/ 311359 h 1133339"/>
              <a:gd name="connsiteX3" fmla="*/ 4850903 w 12192000"/>
              <a:gd name="connsiteY3" fmla="*/ 309092 h 1133339"/>
              <a:gd name="connsiteX4" fmla="*/ 5389486 w 12192000"/>
              <a:gd name="connsiteY4" fmla="*/ 539058 h 1133339"/>
              <a:gd name="connsiteX5" fmla="*/ 5423004 w 12192000"/>
              <a:gd name="connsiteY5" fmla="*/ 588645 h 1133339"/>
              <a:gd name="connsiteX6" fmla="*/ 5512341 w 12192000"/>
              <a:gd name="connsiteY6" fmla="*/ 549703 h 1133339"/>
              <a:gd name="connsiteX7" fmla="*/ 5765161 w 12192000"/>
              <a:gd name="connsiteY7" fmla="*/ 508714 h 1133339"/>
              <a:gd name="connsiteX8" fmla="*/ 5820259 w 12192000"/>
              <a:gd name="connsiteY8" fmla="*/ 512618 h 1133339"/>
              <a:gd name="connsiteX9" fmla="*/ 5859170 w 12192000"/>
              <a:gd name="connsiteY9" fmla="*/ 474742 h 1133339"/>
              <a:gd name="connsiteX10" fmla="*/ 6318443 w 12192000"/>
              <a:gd name="connsiteY10" fmla="*/ 321971 h 1133339"/>
              <a:gd name="connsiteX11" fmla="*/ 6571261 w 12192000"/>
              <a:gd name="connsiteY11" fmla="*/ 362960 h 1133339"/>
              <a:gd name="connsiteX12" fmla="*/ 6669499 w 12192000"/>
              <a:gd name="connsiteY12" fmla="*/ 405780 h 1133339"/>
              <a:gd name="connsiteX13" fmla="*/ 6680980 w 12192000"/>
              <a:gd name="connsiteY13" fmla="*/ 398172 h 1133339"/>
              <a:gd name="connsiteX14" fmla="*/ 7044125 w 12192000"/>
              <a:gd name="connsiteY14" fmla="*/ 309092 h 1133339"/>
              <a:gd name="connsiteX15" fmla="*/ 7503396 w 12192000"/>
              <a:gd name="connsiteY15" fmla="*/ 461863 h 1133339"/>
              <a:gd name="connsiteX16" fmla="*/ 7549263 w 12192000"/>
              <a:gd name="connsiteY16" fmla="*/ 506507 h 1133339"/>
              <a:gd name="connsiteX17" fmla="*/ 7557270 w 12192000"/>
              <a:gd name="connsiteY17" fmla="*/ 501203 h 1133339"/>
              <a:gd name="connsiteX18" fmla="*/ 7920415 w 12192000"/>
              <a:gd name="connsiteY18" fmla="*/ 412123 h 1133339"/>
              <a:gd name="connsiteX19" fmla="*/ 8518883 w 12192000"/>
              <a:gd name="connsiteY19" fmla="*/ 730689 h 1133339"/>
              <a:gd name="connsiteX20" fmla="*/ 8523397 w 12192000"/>
              <a:gd name="connsiteY20" fmla="*/ 742369 h 1133339"/>
              <a:gd name="connsiteX21" fmla="*/ 8530242 w 12192000"/>
              <a:gd name="connsiteY21" fmla="*/ 732242 h 1133339"/>
              <a:gd name="connsiteX22" fmla="*/ 9068825 w 12192000"/>
              <a:gd name="connsiteY22" fmla="*/ 502276 h 1133339"/>
              <a:gd name="connsiteX23" fmla="*/ 9292147 w 12192000"/>
              <a:gd name="connsiteY23" fmla="*/ 533926 h 1133339"/>
              <a:gd name="connsiteX24" fmla="*/ 9381057 w 12192000"/>
              <a:gd name="connsiteY24" fmla="*/ 567236 h 1133339"/>
              <a:gd name="connsiteX25" fmla="*/ 9408408 w 12192000"/>
              <a:gd name="connsiteY25" fmla="*/ 526771 h 1133339"/>
              <a:gd name="connsiteX26" fmla="*/ 9788804 w 12192000"/>
              <a:gd name="connsiteY26" fmla="*/ 364348 h 1133339"/>
              <a:gd name="connsiteX27" fmla="*/ 10169201 w 12192000"/>
              <a:gd name="connsiteY27" fmla="*/ 526771 h 1133339"/>
              <a:gd name="connsiteX28" fmla="*/ 10193126 w 12192000"/>
              <a:gd name="connsiteY28" fmla="*/ 562169 h 1133339"/>
              <a:gd name="connsiteX29" fmla="*/ 10221725 w 12192000"/>
              <a:gd name="connsiteY29" fmla="*/ 549703 h 1133339"/>
              <a:gd name="connsiteX30" fmla="*/ 10474543 w 12192000"/>
              <a:gd name="connsiteY30" fmla="*/ 508714 h 1133339"/>
              <a:gd name="connsiteX31" fmla="*/ 11030020 w 12192000"/>
              <a:gd name="connsiteY31" fmla="*/ 759843 h 1133339"/>
              <a:gd name="connsiteX32" fmla="*/ 11042281 w 12192000"/>
              <a:gd name="connsiteY32" fmla="*/ 779672 h 1133339"/>
              <a:gd name="connsiteX33" fmla="*/ 11058727 w 12192000"/>
              <a:gd name="connsiteY33" fmla="*/ 737128 h 1133339"/>
              <a:gd name="connsiteX34" fmla="*/ 11657193 w 12192000"/>
              <a:gd name="connsiteY34" fmla="*/ 418562 h 1133339"/>
              <a:gd name="connsiteX35" fmla="*/ 11910011 w 12192000"/>
              <a:gd name="connsiteY35" fmla="*/ 459551 h 1133339"/>
              <a:gd name="connsiteX36" fmla="*/ 12013158 w 12192000"/>
              <a:gd name="connsiteY36" fmla="*/ 504512 h 1133339"/>
              <a:gd name="connsiteX37" fmla="*/ 12070208 w 12192000"/>
              <a:gd name="connsiteY37" fmla="*/ 448985 h 1133339"/>
              <a:gd name="connsiteX38" fmla="*/ 12166333 w 12192000"/>
              <a:gd name="connsiteY38" fmla="*/ 385294 h 1133339"/>
              <a:gd name="connsiteX39" fmla="*/ 12192000 w 12192000"/>
              <a:gd name="connsiteY39" fmla="*/ 374106 h 1133339"/>
              <a:gd name="connsiteX40" fmla="*/ 12192000 w 12192000"/>
              <a:gd name="connsiteY40" fmla="*/ 1133339 h 1133339"/>
              <a:gd name="connsiteX41" fmla="*/ 0 w 12192000"/>
              <a:gd name="connsiteY41" fmla="*/ 1133339 h 1133339"/>
              <a:gd name="connsiteX42" fmla="*/ 0 w 12192000"/>
              <a:gd name="connsiteY42" fmla="*/ 486996 h 1133339"/>
              <a:gd name="connsiteX43" fmla="*/ 71 w 12192000"/>
              <a:gd name="connsiteY43" fmla="*/ 486956 h 1133339"/>
              <a:gd name="connsiteX44" fmla="*/ 336420 w 12192000"/>
              <a:gd name="connsiteY44" fmla="*/ 418562 h 1133339"/>
              <a:gd name="connsiteX45" fmla="*/ 611086 w 12192000"/>
              <a:gd name="connsiteY45" fmla="*/ 463094 h 1133339"/>
              <a:gd name="connsiteX46" fmla="*/ 684818 w 12192000"/>
              <a:gd name="connsiteY46" fmla="*/ 495232 h 1133339"/>
              <a:gd name="connsiteX47" fmla="*/ 719102 w 12192000"/>
              <a:gd name="connsiteY47" fmla="*/ 461863 h 1133339"/>
              <a:gd name="connsiteX48" fmla="*/ 1178373 w 12192000"/>
              <a:gd name="connsiteY48" fmla="*/ 309092 h 1133339"/>
              <a:gd name="connsiteX49" fmla="*/ 1431191 w 12192000"/>
              <a:gd name="connsiteY49" fmla="*/ 350081 h 1133339"/>
              <a:gd name="connsiteX50" fmla="*/ 1535098 w 12192000"/>
              <a:gd name="connsiteY50" fmla="*/ 395372 h 1133339"/>
              <a:gd name="connsiteX51" fmla="*/ 1601328 w 12192000"/>
              <a:gd name="connsiteY51" fmla="*/ 366503 h 1133339"/>
              <a:gd name="connsiteX52" fmla="*/ 1875994 w 12192000"/>
              <a:gd name="connsiteY52" fmla="*/ 321971 h 1133339"/>
              <a:gd name="connsiteX53" fmla="*/ 2526182 w 12192000"/>
              <a:gd name="connsiteY53" fmla="*/ 668067 h 1133339"/>
              <a:gd name="connsiteX54" fmla="*/ 2552597 w 12192000"/>
              <a:gd name="connsiteY54" fmla="*/ 736404 h 1133339"/>
              <a:gd name="connsiteX55" fmla="*/ 2571015 w 12192000"/>
              <a:gd name="connsiteY55" fmla="*/ 731813 h 1133339"/>
              <a:gd name="connsiteX56" fmla="*/ 2701915 w 12192000"/>
              <a:gd name="connsiteY56" fmla="*/ 721216 h 1133339"/>
              <a:gd name="connsiteX57" fmla="*/ 2724369 w 12192000"/>
              <a:gd name="connsiteY57" fmla="*/ 722353 h 1133339"/>
              <a:gd name="connsiteX58" fmla="*/ 2760974 w 12192000"/>
              <a:gd name="connsiteY58" fmla="*/ 627658 h 1133339"/>
              <a:gd name="connsiteX59" fmla="*/ 3359439 w 12192000"/>
              <a:gd name="connsiteY59" fmla="*/ 309092 h 1133339"/>
              <a:gd name="connsiteX60" fmla="*/ 3490338 w 12192000"/>
              <a:gd name="connsiteY60" fmla="*/ 319689 h 1133339"/>
              <a:gd name="connsiteX61" fmla="*/ 3500624 w 12192000"/>
              <a:gd name="connsiteY61" fmla="*/ 322253 h 1133339"/>
              <a:gd name="connsiteX62" fmla="*/ 3537095 w 12192000"/>
              <a:gd name="connsiteY62" fmla="*/ 268294 h 1133339"/>
              <a:gd name="connsiteX63" fmla="*/ 4165443 w 12192000"/>
              <a:gd name="connsiteY63" fmla="*/ 0 h 11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2000" h="1133339">
                <a:moveTo>
                  <a:pt x="4165443" y="0"/>
                </a:moveTo>
                <a:cubicBezTo>
                  <a:pt x="4427005" y="0"/>
                  <a:pt x="4657616" y="106424"/>
                  <a:pt x="4793789" y="268294"/>
                </a:cubicBezTo>
                <a:lnTo>
                  <a:pt x="4822897" y="311359"/>
                </a:lnTo>
                <a:lnTo>
                  <a:pt x="4850903" y="309092"/>
                </a:lnTo>
                <a:cubicBezTo>
                  <a:pt x="5075099" y="309092"/>
                  <a:pt x="5272766" y="400313"/>
                  <a:pt x="5389486" y="539058"/>
                </a:cubicBezTo>
                <a:lnTo>
                  <a:pt x="5423004" y="588645"/>
                </a:lnTo>
                <a:lnTo>
                  <a:pt x="5512341" y="549703"/>
                </a:lnTo>
                <a:cubicBezTo>
                  <a:pt x="5590047" y="523309"/>
                  <a:pt x="5675481" y="508714"/>
                  <a:pt x="5765161" y="508714"/>
                </a:cubicBezTo>
                <a:lnTo>
                  <a:pt x="5820259" y="512618"/>
                </a:lnTo>
                <a:lnTo>
                  <a:pt x="5859170" y="474742"/>
                </a:lnTo>
                <a:cubicBezTo>
                  <a:pt x="5976709" y="380352"/>
                  <a:pt x="6139086" y="321971"/>
                  <a:pt x="6318443" y="321971"/>
                </a:cubicBezTo>
                <a:cubicBezTo>
                  <a:pt x="6408121" y="321971"/>
                  <a:pt x="6493555" y="336566"/>
                  <a:pt x="6571261" y="362960"/>
                </a:cubicBezTo>
                <a:lnTo>
                  <a:pt x="6669499" y="405780"/>
                </a:lnTo>
                <a:lnTo>
                  <a:pt x="6680980" y="398172"/>
                </a:lnTo>
                <a:cubicBezTo>
                  <a:pt x="6784641" y="341931"/>
                  <a:pt x="6909609" y="309092"/>
                  <a:pt x="7044125" y="309092"/>
                </a:cubicBezTo>
                <a:cubicBezTo>
                  <a:pt x="7223481" y="309092"/>
                  <a:pt x="7385858" y="367473"/>
                  <a:pt x="7503396" y="461863"/>
                </a:cubicBezTo>
                <a:lnTo>
                  <a:pt x="7549263" y="506507"/>
                </a:lnTo>
                <a:lnTo>
                  <a:pt x="7557270" y="501203"/>
                </a:lnTo>
                <a:cubicBezTo>
                  <a:pt x="7660931" y="444962"/>
                  <a:pt x="7785899" y="412123"/>
                  <a:pt x="7920415" y="412123"/>
                </a:cubicBezTo>
                <a:cubicBezTo>
                  <a:pt x="8189451" y="412123"/>
                  <a:pt x="8420281" y="543481"/>
                  <a:pt x="8518883" y="730689"/>
                </a:cubicBezTo>
                <a:lnTo>
                  <a:pt x="8523397" y="742369"/>
                </a:lnTo>
                <a:lnTo>
                  <a:pt x="8530242" y="732242"/>
                </a:lnTo>
                <a:cubicBezTo>
                  <a:pt x="8646964" y="593497"/>
                  <a:pt x="8844630" y="502276"/>
                  <a:pt x="9068825" y="502276"/>
                </a:cubicBezTo>
                <a:cubicBezTo>
                  <a:pt x="9147294" y="502276"/>
                  <a:pt x="9222512" y="513450"/>
                  <a:pt x="9292147" y="533926"/>
                </a:cubicBezTo>
                <a:lnTo>
                  <a:pt x="9381057" y="567236"/>
                </a:lnTo>
                <a:lnTo>
                  <a:pt x="9408408" y="526771"/>
                </a:lnTo>
                <a:cubicBezTo>
                  <a:pt x="9490847" y="428776"/>
                  <a:pt x="9630456" y="364348"/>
                  <a:pt x="9788804" y="364348"/>
                </a:cubicBezTo>
                <a:cubicBezTo>
                  <a:pt x="9947151" y="364348"/>
                  <a:pt x="10086761" y="428776"/>
                  <a:pt x="10169201" y="526771"/>
                </a:cubicBezTo>
                <a:lnTo>
                  <a:pt x="10193126" y="562169"/>
                </a:lnTo>
                <a:lnTo>
                  <a:pt x="10221725" y="549703"/>
                </a:lnTo>
                <a:cubicBezTo>
                  <a:pt x="10299432" y="523309"/>
                  <a:pt x="10384865" y="508714"/>
                  <a:pt x="10474543" y="508714"/>
                </a:cubicBezTo>
                <a:cubicBezTo>
                  <a:pt x="10709949" y="508714"/>
                  <a:pt x="10916105" y="609285"/>
                  <a:pt x="11030020" y="759843"/>
                </a:cubicBezTo>
                <a:lnTo>
                  <a:pt x="11042281" y="779672"/>
                </a:lnTo>
                <a:lnTo>
                  <a:pt x="11058727" y="737128"/>
                </a:lnTo>
                <a:cubicBezTo>
                  <a:pt x="11157327" y="549920"/>
                  <a:pt x="11388158" y="418562"/>
                  <a:pt x="11657193" y="418562"/>
                </a:cubicBezTo>
                <a:cubicBezTo>
                  <a:pt x="11746871" y="418562"/>
                  <a:pt x="11832305" y="433157"/>
                  <a:pt x="11910011" y="459551"/>
                </a:cubicBezTo>
                <a:lnTo>
                  <a:pt x="12013158" y="504512"/>
                </a:lnTo>
                <a:lnTo>
                  <a:pt x="12070208" y="448985"/>
                </a:lnTo>
                <a:cubicBezTo>
                  <a:pt x="12099592" y="425388"/>
                  <a:pt x="12131779" y="404041"/>
                  <a:pt x="12166333" y="385294"/>
                </a:cubicBezTo>
                <a:lnTo>
                  <a:pt x="12192000" y="374106"/>
                </a:lnTo>
                <a:lnTo>
                  <a:pt x="12192000" y="1133339"/>
                </a:lnTo>
                <a:lnTo>
                  <a:pt x="0" y="1133339"/>
                </a:lnTo>
                <a:lnTo>
                  <a:pt x="0" y="486996"/>
                </a:lnTo>
                <a:lnTo>
                  <a:pt x="71" y="486956"/>
                </a:lnTo>
                <a:cubicBezTo>
                  <a:pt x="100055" y="443338"/>
                  <a:pt x="214635" y="418562"/>
                  <a:pt x="336420" y="418562"/>
                </a:cubicBezTo>
                <a:cubicBezTo>
                  <a:pt x="433848" y="418562"/>
                  <a:pt x="526664" y="434418"/>
                  <a:pt x="611086" y="463094"/>
                </a:cubicBezTo>
                <a:lnTo>
                  <a:pt x="684818" y="495232"/>
                </a:lnTo>
                <a:lnTo>
                  <a:pt x="719102" y="461863"/>
                </a:lnTo>
                <a:cubicBezTo>
                  <a:pt x="836640" y="367473"/>
                  <a:pt x="999017" y="309092"/>
                  <a:pt x="1178373" y="309092"/>
                </a:cubicBezTo>
                <a:cubicBezTo>
                  <a:pt x="1268052" y="309092"/>
                  <a:pt x="1353485" y="323687"/>
                  <a:pt x="1431191" y="350081"/>
                </a:cubicBezTo>
                <a:lnTo>
                  <a:pt x="1535098" y="395372"/>
                </a:lnTo>
                <a:lnTo>
                  <a:pt x="1601328" y="366503"/>
                </a:lnTo>
                <a:cubicBezTo>
                  <a:pt x="1685751" y="337827"/>
                  <a:pt x="1778567" y="321971"/>
                  <a:pt x="1875994" y="321971"/>
                </a:cubicBezTo>
                <a:cubicBezTo>
                  <a:pt x="2168280" y="321971"/>
                  <a:pt x="2419060" y="464681"/>
                  <a:pt x="2526182" y="668067"/>
                </a:cubicBezTo>
                <a:lnTo>
                  <a:pt x="2552597" y="736404"/>
                </a:lnTo>
                <a:lnTo>
                  <a:pt x="2571015" y="731813"/>
                </a:lnTo>
                <a:cubicBezTo>
                  <a:pt x="2613296" y="724865"/>
                  <a:pt x="2657074" y="721216"/>
                  <a:pt x="2701915" y="721216"/>
                </a:cubicBezTo>
                <a:lnTo>
                  <a:pt x="2724369" y="722353"/>
                </a:lnTo>
                <a:lnTo>
                  <a:pt x="2760974" y="627658"/>
                </a:lnTo>
                <a:cubicBezTo>
                  <a:pt x="2859573" y="440450"/>
                  <a:pt x="3090405" y="309092"/>
                  <a:pt x="3359439" y="309092"/>
                </a:cubicBezTo>
                <a:cubicBezTo>
                  <a:pt x="3404279" y="309092"/>
                  <a:pt x="3448056" y="312741"/>
                  <a:pt x="3490338" y="319689"/>
                </a:cubicBezTo>
                <a:lnTo>
                  <a:pt x="3500624" y="322253"/>
                </a:lnTo>
                <a:lnTo>
                  <a:pt x="3537095" y="268294"/>
                </a:lnTo>
                <a:cubicBezTo>
                  <a:pt x="3673270" y="106424"/>
                  <a:pt x="3903880" y="0"/>
                  <a:pt x="41654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nvPr>
        </p:nvSpPr>
        <p:spPr>
          <a:xfrm>
            <a:off x="2686050" y="2591560"/>
            <a:ext cx="3771900" cy="978729"/>
          </a:xfrm>
        </p:spPr>
        <p:txBody>
          <a:bodyPr anchor="b" anchorCtr="0">
            <a:normAutofit/>
          </a:bodyPr>
          <a:lstStyle>
            <a:lvl1pPr algn="ctr">
              <a:defRPr sz="4800">
                <a:solidFill>
                  <a:schemeClr val="bg1"/>
                </a:solidFill>
              </a:defRPr>
            </a:lvl1pPr>
          </a:lstStyle>
          <a:p>
            <a:r>
              <a:rPr lang="zh-CN" altLang="en-US" dirty="0"/>
              <a:t>编辑标题</a:t>
            </a:r>
          </a:p>
        </p:txBody>
      </p:sp>
      <p:sp>
        <p:nvSpPr>
          <p:cNvPr id="3" name="日期占位符 2"/>
          <p:cNvSpPr>
            <a:spLocks noGrp="1"/>
          </p:cNvSpPr>
          <p:nvPr>
            <p:ph type="dt" sz="half" idx="10"/>
          </p:nvPr>
        </p:nvSpPr>
        <p:spPr/>
        <p:txBody>
          <a:bodyPr>
            <a:normAutofit/>
          </a:bodyPr>
          <a:lstStyle>
            <a:lvl1pPr>
              <a:defRPr sz="1200"/>
            </a:lvl1p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normAutofit/>
          </a:bodyPr>
          <a:lstStyle>
            <a:lvl1pPr>
              <a:defRPr sz="1200"/>
            </a:lvl1pPr>
          </a:lstStyle>
          <a:p>
            <a:endParaRPr lang="zh-CN" altLang="en-US"/>
          </a:p>
        </p:txBody>
      </p:sp>
      <p:sp>
        <p:nvSpPr>
          <p:cNvPr id="5" name="灯片编号占位符 4"/>
          <p:cNvSpPr>
            <a:spLocks noGrp="1"/>
          </p:cNvSpPr>
          <p:nvPr>
            <p:ph type="sldNum" sz="quarter" idx="12"/>
          </p:nvPr>
        </p:nvSpPr>
        <p:spPr/>
        <p:txBody>
          <a:bodyPr>
            <a:normAutofit/>
          </a:bodyPr>
          <a:lstStyle>
            <a:lvl1pPr>
              <a:defRPr sz="1200"/>
            </a:lvl1pPr>
          </a:lstStyle>
          <a:p>
            <a:fld id="{49AE70B2-8BF9-45C0-BB95-33D1B9D3A854}" type="slidenum">
              <a:rPr lang="zh-CN" altLang="en-US" smtClean="0"/>
              <a:t>‹#›</a:t>
            </a:fld>
            <a:endParaRPr lang="zh-CN" altLang="en-US"/>
          </a:p>
        </p:txBody>
      </p:sp>
      <p:sp>
        <p:nvSpPr>
          <p:cNvPr id="18" name="内容占位符 17"/>
          <p:cNvSpPr>
            <a:spLocks noGrp="1"/>
          </p:cNvSpPr>
          <p:nvPr>
            <p:ph sz="quarter" idx="13" hasCustomPrompt="1"/>
          </p:nvPr>
        </p:nvSpPr>
        <p:spPr>
          <a:xfrm>
            <a:off x="2686050" y="3610928"/>
            <a:ext cx="3771900" cy="461665"/>
          </a:xfrm>
        </p:spPr>
        <p:txBody>
          <a:bodyPr>
            <a:normAutofit/>
          </a:bodyPr>
          <a:lstStyle>
            <a:lvl1pPr marL="0" indent="0" algn="ctr">
              <a:buNone/>
              <a:defRPr sz="2000">
                <a:solidFill>
                  <a:schemeClr val="bg1"/>
                </a:solidFill>
              </a:defRPr>
            </a:lvl1pPr>
          </a:lstStyle>
          <a:p>
            <a:pPr lvl="0"/>
            <a:r>
              <a:rPr lang="zh-CN" altLang="en-US" dirty="0"/>
              <a:t>单击此处编辑文本</a:t>
            </a:r>
          </a:p>
        </p:txBody>
      </p:sp>
      <p:sp>
        <p:nvSpPr>
          <p:cNvPr id="19" name="任意多边形 30"/>
          <p:cNvSpPr/>
          <p:nvPr/>
        </p:nvSpPr>
        <p:spPr>
          <a:xfrm rot="20700000" flipH="1">
            <a:off x="4124220" y="1689736"/>
            <a:ext cx="895556" cy="619197"/>
          </a:xfrm>
          <a:custGeom>
            <a:avLst/>
            <a:gdLst>
              <a:gd name="connsiteX0" fmla="*/ 811844 w 815110"/>
              <a:gd name="connsiteY0" fmla="*/ 0 h 753851"/>
              <a:gd name="connsiteX1" fmla="*/ 811221 w 815110"/>
              <a:gd name="connsiteY1" fmla="*/ 3357 h 753851"/>
              <a:gd name="connsiteX2" fmla="*/ 815110 w 815110"/>
              <a:gd name="connsiteY2" fmla="*/ 1718 h 753851"/>
              <a:gd name="connsiteX3" fmla="*/ 810512 w 815110"/>
              <a:gd name="connsiteY3" fmla="*/ 7176 h 753851"/>
              <a:gd name="connsiteX4" fmla="*/ 674407 w 815110"/>
              <a:gd name="connsiteY4" fmla="*/ 740510 h 753851"/>
              <a:gd name="connsiteX5" fmla="*/ 421276 w 815110"/>
              <a:gd name="connsiteY5" fmla="*/ 621270 h 753851"/>
              <a:gd name="connsiteX6" fmla="*/ 293771 w 815110"/>
              <a:gd name="connsiteY6" fmla="*/ 753851 h 753851"/>
              <a:gd name="connsiteX7" fmla="*/ 336279 w 815110"/>
              <a:gd name="connsiteY7" fmla="*/ 581231 h 753851"/>
              <a:gd name="connsiteX8" fmla="*/ 335005 w 815110"/>
              <a:gd name="connsiteY8" fmla="*/ 580631 h 753851"/>
              <a:gd name="connsiteX9" fmla="*/ 337035 w 815110"/>
              <a:gd name="connsiteY9" fmla="*/ 578159 h 753851"/>
              <a:gd name="connsiteX10" fmla="*/ 337278 w 815110"/>
              <a:gd name="connsiteY10" fmla="*/ 577173 h 753851"/>
              <a:gd name="connsiteX11" fmla="*/ 337691 w 815110"/>
              <a:gd name="connsiteY11" fmla="*/ 577360 h 753851"/>
              <a:gd name="connsiteX12" fmla="*/ 628627 w 815110"/>
              <a:gd name="connsiteY12" fmla="*/ 223097 h 753851"/>
              <a:gd name="connsiteX13" fmla="*/ 609342 w 815110"/>
              <a:gd name="connsiteY13" fmla="*/ 245991 h 753851"/>
              <a:gd name="connsiteX14" fmla="*/ 266398 w 815110"/>
              <a:gd name="connsiteY14" fmla="*/ 517542 h 753851"/>
              <a:gd name="connsiteX15" fmla="*/ 0 w 815110"/>
              <a:gd name="connsiteY15" fmla="*/ 345175 h 753851"/>
              <a:gd name="connsiteX16" fmla="*/ 807958 w 815110"/>
              <a:gd name="connsiteY16" fmla="*/ 4731 h 7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110" h="753851">
                <a:moveTo>
                  <a:pt x="811844" y="0"/>
                </a:moveTo>
                <a:lnTo>
                  <a:pt x="811221" y="3357"/>
                </a:lnTo>
                <a:lnTo>
                  <a:pt x="815110" y="1718"/>
                </a:lnTo>
                <a:lnTo>
                  <a:pt x="810512" y="7176"/>
                </a:lnTo>
                <a:lnTo>
                  <a:pt x="674407" y="740510"/>
                </a:lnTo>
                <a:lnTo>
                  <a:pt x="421276" y="621270"/>
                </a:lnTo>
                <a:lnTo>
                  <a:pt x="293771" y="753851"/>
                </a:lnTo>
                <a:lnTo>
                  <a:pt x="336279" y="581231"/>
                </a:lnTo>
                <a:lnTo>
                  <a:pt x="335005" y="580631"/>
                </a:lnTo>
                <a:lnTo>
                  <a:pt x="337035" y="578159"/>
                </a:lnTo>
                <a:lnTo>
                  <a:pt x="337278" y="577173"/>
                </a:lnTo>
                <a:lnTo>
                  <a:pt x="337691" y="577360"/>
                </a:lnTo>
                <a:lnTo>
                  <a:pt x="628627" y="223097"/>
                </a:lnTo>
                <a:lnTo>
                  <a:pt x="609342" y="245991"/>
                </a:lnTo>
                <a:lnTo>
                  <a:pt x="266398" y="517542"/>
                </a:lnTo>
                <a:lnTo>
                  <a:pt x="0" y="345175"/>
                </a:lnTo>
                <a:lnTo>
                  <a:pt x="807958" y="4731"/>
                </a:lnTo>
                <a:close/>
              </a:path>
            </a:pathLst>
          </a:custGeom>
          <a:gradFill flip="none" rotWithShape="1">
            <a:gsLst>
              <a:gs pos="100000">
                <a:schemeClr val="accent2">
                  <a:alpha val="50000"/>
                </a:schemeClr>
              </a:gs>
              <a:gs pos="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lvl1pPr>
              <a:defRPr sz="1200"/>
            </a:lvl1pPr>
          </a:lstStyle>
          <a:p>
            <a:fld id="{760FBDFE-C587-4B4C-A407-44438C67B59E}" type="datetimeFigureOut">
              <a:rPr lang="zh-CN" altLang="en-US" smtClean="0"/>
              <a:t>2019/4/28</a:t>
            </a:fld>
            <a:endParaRPr lang="zh-CN" altLang="en-US"/>
          </a:p>
        </p:txBody>
      </p:sp>
      <p:sp>
        <p:nvSpPr>
          <p:cNvPr id="3" name="页脚占位符 2"/>
          <p:cNvSpPr>
            <a:spLocks noGrp="1"/>
          </p:cNvSpPr>
          <p:nvPr>
            <p:ph type="ftr" sz="quarter" idx="11"/>
          </p:nvPr>
        </p:nvSpPr>
        <p:spPr/>
        <p:txBody>
          <a:bodyPr>
            <a:normAutofit/>
          </a:bodyPr>
          <a:lstStyle>
            <a:lvl1pPr>
              <a:defRPr sz="1200"/>
            </a:lvl1pPr>
          </a:lstStyle>
          <a:p>
            <a:endParaRPr lang="zh-CN" altLang="en-US"/>
          </a:p>
        </p:txBody>
      </p:sp>
      <p:sp>
        <p:nvSpPr>
          <p:cNvPr id="4" name="灯片编号占位符 3"/>
          <p:cNvSpPr>
            <a:spLocks noGrp="1"/>
          </p:cNvSpPr>
          <p:nvPr>
            <p:ph type="sldNum" sz="quarter" idx="12"/>
          </p:nvPr>
        </p:nvSpPr>
        <p:spPr/>
        <p:txBody>
          <a:bodyPr>
            <a:normAutofit/>
          </a:bodyPr>
          <a:lstStyle>
            <a:lvl1pPr>
              <a:defRPr sz="1200"/>
            </a:lvl1pPr>
          </a:lstStyle>
          <a:p>
            <a:fld id="{49AE70B2-8BF9-45C0-BB95-33D1B9D3A854}"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711200"/>
            <a:ext cx="3196800" cy="1600200"/>
          </a:xfrm>
        </p:spPr>
        <p:txBody>
          <a:bodyPr anchor="t" anchorCtr="0">
            <a:normAutofit/>
          </a:bodyPr>
          <a:lstStyle>
            <a:lvl1pPr algn="l">
              <a:defRPr sz="3200"/>
            </a:lvl1pPr>
          </a:lstStyle>
          <a:p>
            <a:r>
              <a:rPr lang="zh-CN" altLang="en-US"/>
              <a:t>单击此处编辑标题</a:t>
            </a:r>
            <a:endParaRPr lang="zh-CN" altLang="en-US" dirty="0"/>
          </a:p>
        </p:txBody>
      </p:sp>
      <p:sp>
        <p:nvSpPr>
          <p:cNvPr id="3" name="图片占位符 2"/>
          <p:cNvSpPr>
            <a:spLocks noGrp="1" noChangeAspect="1"/>
          </p:cNvSpPr>
          <p:nvPr>
            <p:ph type="pic" idx="1" hasCustomPrompt="1"/>
          </p:nvPr>
        </p:nvSpPr>
        <p:spPr>
          <a:xfrm>
            <a:off x="4014391" y="733425"/>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图片</a:t>
            </a:r>
            <a:endParaRPr lang="zh-CN" altLang="en-US" dirty="0"/>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4"/>
          <p:cNvSpPr>
            <a:spLocks noGrp="1"/>
          </p:cNvSpPr>
          <p:nvPr>
            <p:ph type="dt" sz="half" idx="10"/>
          </p:nvPr>
        </p:nvSpPr>
        <p:spPr/>
        <p:txBody>
          <a:bodyPr>
            <a:normAutofit/>
          </a:bodyPr>
          <a:lstStyle>
            <a:lvl1pPr>
              <a:defRPr sz="1200"/>
            </a:lvl1pPr>
          </a:lstStyle>
          <a:p>
            <a:fld id="{9EFD9D74-47D9-4702-A33C-335B63B48DBF}" type="datetimeFigureOut">
              <a:rPr lang="zh-CN" altLang="en-US" smtClean="0"/>
              <a:t>2019/4/28</a:t>
            </a:fld>
            <a:endParaRPr lang="zh-CN" altLang="en-US" dirty="0"/>
          </a:p>
        </p:txBody>
      </p:sp>
      <p:sp>
        <p:nvSpPr>
          <p:cNvPr id="6" name="页脚占位符 5"/>
          <p:cNvSpPr>
            <a:spLocks noGrp="1"/>
          </p:cNvSpPr>
          <p:nvPr>
            <p:ph type="ftr" sz="quarter" idx="11"/>
          </p:nvPr>
        </p:nvSpPr>
        <p:spPr/>
        <p:txBody>
          <a:bodyPr>
            <a:normAutofit/>
          </a:bodyPr>
          <a:lstStyle>
            <a:lvl1pPr>
              <a:defRPr sz="1200"/>
            </a:lvl1pPr>
          </a:lstStyle>
          <a:p>
            <a:endParaRPr lang="zh-CN" altLang="en-US" dirty="0"/>
          </a:p>
        </p:txBody>
      </p:sp>
      <p:sp>
        <p:nvSpPr>
          <p:cNvPr id="7" name="灯片编号占位符 6"/>
          <p:cNvSpPr>
            <a:spLocks noGrp="1"/>
          </p:cNvSpPr>
          <p:nvPr>
            <p:ph type="sldNum" sz="quarter" idx="12"/>
          </p:nvPr>
        </p:nvSpPr>
        <p:spPr/>
        <p:txBody>
          <a:bodyPr>
            <a:normAutofit/>
          </a:bodyPr>
          <a:lstStyle>
            <a:lvl1pPr>
              <a:defRPr sz="1200"/>
            </a:lvl1pPr>
          </a:lstStyle>
          <a:p>
            <a:fld id="{FABC47A4-756D-490B-A52F-7D9E2C9FC05F}"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8363" y="365125"/>
            <a:ext cx="1146987" cy="5811838"/>
          </a:xfrm>
        </p:spPr>
        <p:txBody>
          <a:bodyPr vert="eaVert">
            <a:normAutofit/>
          </a:bodyPr>
          <a:lstStyle>
            <a:lvl1pPr>
              <a:defRPr sz="2700"/>
            </a:lvl1pPr>
          </a:lstStyle>
          <a:p>
            <a:r>
              <a:rPr lang="zh-CN" altLang="en-US"/>
              <a:t>单击此处编辑母版标题样式</a:t>
            </a:r>
          </a:p>
        </p:txBody>
      </p:sp>
      <p:sp>
        <p:nvSpPr>
          <p:cNvPr id="3" name="竖排文字占位符 2"/>
          <p:cNvSpPr>
            <a:spLocks noGrp="1"/>
          </p:cNvSpPr>
          <p:nvPr>
            <p:ph type="body" orient="vert" idx="1"/>
          </p:nvPr>
        </p:nvSpPr>
        <p:spPr>
          <a:xfrm>
            <a:off x="628650" y="365125"/>
            <a:ext cx="6659969" cy="5811838"/>
          </a:xfrm>
        </p:spPr>
        <p:txBody>
          <a:bodyPr vert="eaVert">
            <a:normAutofit/>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normAutofit/>
          </a:bodyPr>
          <a:lstStyle>
            <a:lvl1pPr>
              <a:defRPr sz="1200"/>
            </a:lvl1pPr>
          </a:lstStyle>
          <a:p>
            <a:fld id="{760FBDFE-C587-4B4C-A407-44438C67B59E}" type="datetimeFigureOut">
              <a:rPr lang="zh-CN" altLang="en-US" smtClean="0"/>
              <a:t>2019/4/28</a:t>
            </a:fld>
            <a:endParaRPr lang="zh-CN" altLang="en-US"/>
          </a:p>
        </p:txBody>
      </p:sp>
      <p:sp>
        <p:nvSpPr>
          <p:cNvPr id="5" name="页脚占位符 4"/>
          <p:cNvSpPr>
            <a:spLocks noGrp="1"/>
          </p:cNvSpPr>
          <p:nvPr>
            <p:ph type="ftr" sz="quarter" idx="11"/>
          </p:nvPr>
        </p:nvSpPr>
        <p:spPr/>
        <p:txBody>
          <a:bodyPr>
            <a:normAutofit/>
          </a:bodyPr>
          <a:lstStyle>
            <a:lvl1pPr>
              <a:defRPr sz="1200"/>
            </a:lvl1pPr>
          </a:lstStyle>
          <a:p>
            <a:endParaRPr lang="zh-CN" altLang="en-US"/>
          </a:p>
        </p:txBody>
      </p:sp>
      <p:sp>
        <p:nvSpPr>
          <p:cNvPr id="6" name="灯片编号占位符 5"/>
          <p:cNvSpPr>
            <a:spLocks noGrp="1"/>
          </p:cNvSpPr>
          <p:nvPr>
            <p:ph type="sldNum" sz="quarter" idx="12"/>
          </p:nvPr>
        </p:nvSpPr>
        <p:spPr/>
        <p:txBody>
          <a:bodyPr>
            <a:normAutofit/>
          </a:bodyPr>
          <a:lstStyle>
            <a:lvl1pPr>
              <a:defRPr sz="1200"/>
            </a:lvl1pPr>
          </a:lstStyle>
          <a:p>
            <a:fld id="{49AE70B2-8BF9-45C0-BB95-33D1B9D3A854}"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normAutofit/>
          </a:bodyPr>
          <a:lstStyle>
            <a:lvl1pPr>
              <a:defRPr sz="1200"/>
            </a:lvl1p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normAutofit/>
          </a:bodyPr>
          <a:lstStyle>
            <a:lvl1pPr>
              <a:defRPr sz="1200"/>
            </a:lvl1pPr>
          </a:lstStyle>
          <a:p>
            <a:endParaRPr lang="zh-CN" altLang="en-US"/>
          </a:p>
        </p:txBody>
      </p:sp>
      <p:sp>
        <p:nvSpPr>
          <p:cNvPr id="5" name="灯片编号占位符 4"/>
          <p:cNvSpPr>
            <a:spLocks noGrp="1"/>
          </p:cNvSpPr>
          <p:nvPr>
            <p:ph type="sldNum" sz="quarter" idx="12"/>
          </p:nvPr>
        </p:nvSpPr>
        <p:spPr/>
        <p:txBody>
          <a:bodyPr>
            <a:normAutofit/>
          </a:bodyPr>
          <a:lstStyle>
            <a:lvl1pPr>
              <a:defRPr sz="1200"/>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28650" y="551544"/>
            <a:ext cx="7886700" cy="5558971"/>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84B997FD-BAE9-4A3D-82E9-E9213CD835D4}" type="slidenum">
              <a:rPr lang="zh-CN" altLang="en-US"/>
              <a:t>‹#›</a:t>
            </a:fld>
            <a:endParaRPr lang="zh-CN" altLang="en-US"/>
          </a:p>
        </p:txBody>
      </p:sp>
    </p:spTree>
  </p:cSld>
  <p:clrMapOvr>
    <a:masterClrMapping/>
  </p:clrMapOvr>
  <p:transition advTm="25860">
    <p:wip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ADBE9DAE-185C-4E65-A4BA-41901ADED0EF}" type="slidenum">
              <a:rPr lang="zh-CN" altLang="en-US"/>
              <a:t>‹#›</a:t>
            </a:fld>
            <a:endParaRPr lang="zh-CN" altLang="en-US"/>
          </a:p>
        </p:txBody>
      </p:sp>
    </p:spTree>
  </p:cSld>
  <p:clrMapOvr>
    <a:masterClrMapping/>
  </p:clrMapOvr>
  <p:transition advTm="2586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BAD65103-B406-43A2-AB3E-72BDA84B9D2C}" type="slidenum">
              <a:rPr lang="zh-CN" altLang="en-US"/>
              <a:t>‹#›</a:t>
            </a:fld>
            <a:endParaRPr lang="zh-CN" altLang="en-US"/>
          </a:p>
        </p:txBody>
      </p:sp>
    </p:spTree>
  </p:cSld>
  <p:clrMapOvr>
    <a:masterClrMapping/>
  </p:clrMapOvr>
  <p:transition advTm="2586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623889" y="4589465"/>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4D56A044-685E-4ADA-AD6F-EBFA80B241EC}" type="slidenum">
              <a:rPr lang="zh-CN" altLang="en-US"/>
              <a:t>‹#›</a:t>
            </a:fld>
            <a:endParaRPr lang="zh-CN" altLang="en-US"/>
          </a:p>
        </p:txBody>
      </p:sp>
    </p:spTree>
  </p:cSld>
  <p:clrMapOvr>
    <a:masterClrMapping/>
  </p:clrMapOvr>
  <p:transition advTm="2586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7176"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41319"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A07E82E7-4C31-4EDC-A877-36FC7091B116}" type="slidenum">
              <a:rPr lang="zh-CN" altLang="en-US"/>
              <a:t>‹#›</a:t>
            </a:fld>
            <a:endParaRPr lang="zh-CN" altLang="en-US"/>
          </a:p>
        </p:txBody>
      </p:sp>
    </p:spTree>
  </p:cSld>
  <p:clrMapOvr>
    <a:masterClrMapping/>
  </p:clrMapOvr>
  <p:transition advTm="2586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pPr>
              <a:defRPr/>
            </a:pPr>
            <a:fld id="{0B60D71F-D4B1-4910-9D8F-8FF734BCF1A6}" type="slidenum">
              <a:rPr lang="zh-CN" altLang="en-US"/>
              <a:t>‹#›</a:t>
            </a:fld>
            <a:endParaRPr lang="zh-CN" altLang="en-US"/>
          </a:p>
        </p:txBody>
      </p:sp>
    </p:spTree>
  </p:cSld>
  <p:clrMapOvr>
    <a:masterClrMapping/>
  </p:clrMapOvr>
  <p:transition advTm="2586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29929660-EDF6-4C3B-BC6D-2A4E550589EB}" type="slidenum">
              <a:rPr lang="zh-CN" altLang="en-US"/>
              <a:t>‹#›</a:t>
            </a:fld>
            <a:endParaRPr lang="zh-CN" altLang="en-US"/>
          </a:p>
        </p:txBody>
      </p:sp>
    </p:spTree>
  </p:cSld>
  <p:clrMapOvr>
    <a:masterClrMapping/>
  </p:clrMapOvr>
  <p:transition advTm="2586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00"/>
            <a:ext cx="2949179"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3" y="987428"/>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3" y="2057401"/>
            <a:ext cx="2949179"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8076B99B-7F62-4A6B-84F7-C1D690C85F6A}" type="slidenum">
              <a:rPr lang="zh-CN" altLang="en-US"/>
              <a:t>‹#›</a:t>
            </a:fld>
            <a:endParaRPr lang="zh-CN" altLang="en-US"/>
          </a:p>
        </p:txBody>
      </p:sp>
    </p:spTree>
  </p:cSld>
  <p:clrMapOvr>
    <a:masterClrMapping/>
  </p:clrMapOvr>
  <p:transition advTm="2586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3195639" cy="1600200"/>
          </a:xfrm>
        </p:spPr>
        <p:txBody>
          <a:bodyPr anchor="t">
            <a:normAutofit/>
          </a:bodyPr>
          <a:lstStyle>
            <a:lvl1pPr>
              <a:defRPr sz="3000"/>
            </a:lvl1pPr>
          </a:lstStyle>
          <a:p>
            <a:r>
              <a:rPr lang="zh-CN" altLang="en-US" noProof="1"/>
              <a:t>单击此处编辑母版标题样式</a:t>
            </a:r>
          </a:p>
        </p:txBody>
      </p:sp>
      <p:sp>
        <p:nvSpPr>
          <p:cNvPr id="3" name="图片占位符 2"/>
          <p:cNvSpPr>
            <a:spLocks noGrp="1"/>
          </p:cNvSpPr>
          <p:nvPr>
            <p:ph type="pic" idx="1"/>
          </p:nvPr>
        </p:nvSpPr>
        <p:spPr>
          <a:xfrm>
            <a:off x="4038601" y="457201"/>
            <a:ext cx="4477941"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2" y="2057401"/>
            <a:ext cx="3195639"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7D79F412-DD5C-4E3D-ADF6-4E8100795B7B}" type="slidenum">
              <a:rPr lang="zh-CN" altLang="en-US"/>
              <a:t>‹#›</a:t>
            </a:fld>
            <a:endParaRPr lang="zh-CN" altLang="en-US"/>
          </a:p>
        </p:txBody>
      </p:sp>
    </p:spTree>
  </p:cSld>
  <p:clrMapOvr>
    <a:masterClrMapping/>
  </p:clrMapOvr>
  <p:transition advTm="2586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981EA377-76DF-403D-AC28-92DA1AE50B82}" type="slidenum">
              <a:rPr lang="zh-CN" altLang="en-US"/>
              <a:t>‹#›</a:t>
            </a:fld>
            <a:endParaRPr lang="zh-CN" altLang="en-US"/>
          </a:p>
        </p:txBody>
      </p:sp>
    </p:spTree>
  </p:cSld>
  <p:clrMapOvr>
    <a:masterClrMapping/>
  </p:clrMapOvr>
  <p:transition advTm="2586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B6D0690F-F9B2-427B-BF35-E1FC18E9A5F7}" type="slidenum">
              <a:rPr lang="zh-CN" altLang="en-US"/>
              <a:t>‹#›</a:t>
            </a:fld>
            <a:endParaRPr lang="zh-CN" altLang="en-US"/>
          </a:p>
        </p:txBody>
      </p:sp>
    </p:spTree>
  </p:cSld>
  <p:clrMapOvr>
    <a:masterClrMapping/>
  </p:clrMapOvr>
  <p:transition advTm="2586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9396" y="276225"/>
            <a:ext cx="2107407" cy="6180139"/>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7176" y="276225"/>
            <a:ext cx="6200051" cy="61801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A80D245C-CD65-4672-952A-14C8625E2732}" type="slidenum">
              <a:rPr lang="zh-CN" altLang="en-US"/>
              <a:t>‹#›</a:t>
            </a:fld>
            <a:endParaRPr lang="zh-CN" altLang="en-US"/>
          </a:p>
        </p:txBody>
      </p:sp>
    </p:spTree>
  </p:cSld>
  <p:clrMapOvr>
    <a:masterClrMapping/>
  </p:clrMapOvr>
  <p:transition advTm="2586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91D4BD3D-4E28-441A-89D6-BD1524CA22A5}" type="slidenum">
              <a:rPr lang="zh-CN" altLang="en-US"/>
              <a:t>‹#›</a:t>
            </a:fld>
            <a:endParaRPr lang="zh-CN" altLang="en-US"/>
          </a:p>
        </p:txBody>
      </p:sp>
    </p:spTree>
  </p:cSld>
  <p:clrMapOvr>
    <a:masterClrMapping/>
  </p:clrMapOvr>
  <p:transition advTm="2586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564F8B16-1E67-43DF-8522-6824EC898D49}" type="slidenum">
              <a:rPr lang="zh-CN" altLang="en-US"/>
              <a:t>‹#›</a:t>
            </a:fld>
            <a:endParaRPr lang="zh-CN" altLang="en-US"/>
          </a:p>
        </p:txBody>
      </p:sp>
    </p:spTree>
  </p:cSld>
  <p:clrMapOvr>
    <a:masterClrMapping/>
  </p:clrMapOvr>
  <p:transition advTm="2586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DA595DA3-A33B-4BDC-A72A-03967A6D0E66}" type="slidenum">
              <a:rPr lang="zh-CN" altLang="en-US"/>
              <a:t>‹#›</a:t>
            </a:fld>
            <a:endParaRPr lang="zh-CN" altLang="en-US"/>
          </a:p>
        </p:txBody>
      </p:sp>
    </p:spTree>
  </p:cSld>
  <p:clrMapOvr>
    <a:masterClrMapping/>
  </p:clrMapOvr>
  <p:transition advTm="2586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623889" y="4589465"/>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340D2D77-1E80-4E71-B421-A9FE7FFF335B}" type="slidenum">
              <a:rPr lang="zh-CN" altLang="en-US"/>
              <a:t>‹#›</a:t>
            </a:fld>
            <a:endParaRPr lang="zh-CN" altLang="en-US"/>
          </a:p>
        </p:txBody>
      </p:sp>
    </p:spTree>
  </p:cSld>
  <p:clrMapOvr>
    <a:masterClrMapping/>
  </p:clrMapOvr>
  <p:transition advTm="2586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7176"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41319"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9B86FA90-6124-4D05-8E36-254C6D85E080}" type="slidenum">
              <a:rPr lang="zh-CN" altLang="en-US"/>
              <a:t>‹#›</a:t>
            </a:fld>
            <a:endParaRPr lang="zh-CN" altLang="en-US"/>
          </a:p>
        </p:txBody>
      </p:sp>
    </p:spTree>
  </p:cSld>
  <p:clrMapOvr>
    <a:masterClrMapping/>
  </p:clrMapOvr>
  <p:transition advTm="2586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pPr>
              <a:defRPr/>
            </a:pPr>
            <a:fld id="{B0C1B6B8-DE4F-4B34-A9D5-7B9AFEFD1DDC}" type="slidenum">
              <a:rPr lang="zh-CN" altLang="en-US"/>
              <a:t>‹#›</a:t>
            </a:fld>
            <a:endParaRPr lang="zh-CN" altLang="en-US"/>
          </a:p>
        </p:txBody>
      </p:sp>
    </p:spTree>
  </p:cSld>
  <p:clrMapOvr>
    <a:masterClrMapping/>
  </p:clrMapOvr>
  <p:transition advTm="2586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C18FDB32-61AA-422F-B240-2610C90CE6DE}" type="slidenum">
              <a:rPr lang="zh-CN" altLang="en-US"/>
              <a:t>‹#›</a:t>
            </a:fld>
            <a:endParaRPr lang="zh-CN" altLang="en-US"/>
          </a:p>
        </p:txBody>
      </p:sp>
    </p:spTree>
  </p:cSld>
  <p:clrMapOvr>
    <a:masterClrMapping/>
  </p:clrMapOvr>
  <p:transition advTm="2586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00"/>
            <a:ext cx="2949179"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3" y="987428"/>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3" y="2057401"/>
            <a:ext cx="2949179"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A5706F66-078F-4CDB-9604-4691B0ADB6D9}" type="slidenum">
              <a:rPr lang="zh-CN" altLang="en-US"/>
              <a:t>‹#›</a:t>
            </a:fld>
            <a:endParaRPr lang="zh-CN" altLang="en-US"/>
          </a:p>
        </p:txBody>
      </p:sp>
    </p:spTree>
  </p:cSld>
  <p:clrMapOvr>
    <a:masterClrMapping/>
  </p:clrMapOvr>
  <p:transition advTm="2586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623889" y="4589465"/>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5E8D7FC3-3C56-42BA-9A09-9E6C429E5B53}" type="slidenum">
              <a:rPr lang="zh-CN" altLang="en-US"/>
              <a:t>‹#›</a:t>
            </a:fld>
            <a:endParaRPr lang="zh-CN" altLang="en-US"/>
          </a:p>
        </p:txBody>
      </p:sp>
    </p:spTree>
  </p:cSld>
  <p:clrMapOvr>
    <a:masterClrMapping/>
  </p:clrMapOvr>
  <p:transition advTm="2586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3195639" cy="1600200"/>
          </a:xfrm>
        </p:spPr>
        <p:txBody>
          <a:bodyPr anchor="t">
            <a:normAutofit/>
          </a:bodyPr>
          <a:lstStyle>
            <a:lvl1pPr>
              <a:defRPr sz="3000"/>
            </a:lvl1pPr>
          </a:lstStyle>
          <a:p>
            <a:r>
              <a:rPr lang="zh-CN" altLang="en-US" noProof="1"/>
              <a:t>单击此处编辑母版标题样式</a:t>
            </a:r>
          </a:p>
        </p:txBody>
      </p:sp>
      <p:sp>
        <p:nvSpPr>
          <p:cNvPr id="3" name="图片占位符 2"/>
          <p:cNvSpPr>
            <a:spLocks noGrp="1"/>
          </p:cNvSpPr>
          <p:nvPr>
            <p:ph type="pic" idx="1"/>
          </p:nvPr>
        </p:nvSpPr>
        <p:spPr>
          <a:xfrm>
            <a:off x="4038601" y="457201"/>
            <a:ext cx="4477941"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2" y="2057401"/>
            <a:ext cx="3195639"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C4C34CB1-DF4B-488B-AB07-84496D769C73}" type="slidenum">
              <a:rPr lang="zh-CN" altLang="en-US"/>
              <a:t>‹#›</a:t>
            </a:fld>
            <a:endParaRPr lang="zh-CN" altLang="en-US"/>
          </a:p>
        </p:txBody>
      </p:sp>
    </p:spTree>
  </p:cSld>
  <p:clrMapOvr>
    <a:masterClrMapping/>
  </p:clrMapOvr>
  <p:transition advTm="2586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B4364A0D-3650-4C12-92A3-6A391A0E0129}" type="slidenum">
              <a:rPr lang="zh-CN" altLang="en-US"/>
              <a:t>‹#›</a:t>
            </a:fld>
            <a:endParaRPr lang="zh-CN" altLang="en-US"/>
          </a:p>
        </p:txBody>
      </p:sp>
    </p:spTree>
  </p:cSld>
  <p:clrMapOvr>
    <a:masterClrMapping/>
  </p:clrMapOvr>
  <p:transition advTm="2586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9396" y="276225"/>
            <a:ext cx="2107407" cy="6180139"/>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7176" y="276225"/>
            <a:ext cx="6200051" cy="61801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5B515932-0696-4DF8-B0D2-8804550A7E7C}" type="slidenum">
              <a:rPr lang="zh-CN" altLang="en-US"/>
              <a:t>‹#›</a:t>
            </a:fld>
            <a:endParaRPr lang="zh-CN" altLang="en-US"/>
          </a:p>
        </p:txBody>
      </p:sp>
    </p:spTree>
  </p:cSld>
  <p:clrMapOvr>
    <a:masterClrMapping/>
  </p:clrMapOvr>
  <p:transition advTm="2586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5A671487-B136-42E8-AC37-6B9DCE7FAEAA}" type="slidenum">
              <a:rPr lang="zh-CN" altLang="en-US"/>
              <a:t>‹#›</a:t>
            </a:fld>
            <a:endParaRPr lang="zh-CN" altLang="en-US"/>
          </a:p>
        </p:txBody>
      </p:sp>
    </p:spTree>
  </p:cSld>
  <p:clrMapOvr>
    <a:masterClrMapping/>
  </p:clrMapOvr>
  <p:transition advTm="2586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F807899D-F514-4DB1-ADA3-DFA2055A133C}" type="slidenum">
              <a:rPr lang="zh-CN" altLang="en-US"/>
              <a:t>‹#›</a:t>
            </a:fld>
            <a:endParaRPr lang="zh-CN" altLang="en-US"/>
          </a:p>
        </p:txBody>
      </p:sp>
    </p:spTree>
  </p:cSld>
  <p:clrMapOvr>
    <a:masterClrMapping/>
  </p:clrMapOvr>
  <p:transition advTm="25860">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62BE9C26-535C-49FA-A0E3-5756B3B62396}" type="slidenum">
              <a:rPr lang="zh-CN" altLang="en-US"/>
              <a:t>‹#›</a:t>
            </a:fld>
            <a:endParaRPr lang="zh-CN" altLang="en-US"/>
          </a:p>
        </p:txBody>
      </p:sp>
    </p:spTree>
  </p:cSld>
  <p:clrMapOvr>
    <a:masterClrMapping/>
  </p:clrMapOvr>
  <p:transition advTm="2586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623889" y="4589465"/>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FE2BC416-78BF-4BEB-B29B-FB0CAB71B8C7}" type="slidenum">
              <a:rPr lang="zh-CN" altLang="en-US"/>
              <a:t>‹#›</a:t>
            </a:fld>
            <a:endParaRPr lang="zh-CN" altLang="en-US"/>
          </a:p>
        </p:txBody>
      </p:sp>
    </p:spTree>
  </p:cSld>
  <p:clrMapOvr>
    <a:masterClrMapping/>
  </p:clrMapOvr>
  <p:transition advTm="2586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7176"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41319"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6C0B42F7-3809-49D2-8906-653A9515530E}" type="slidenum">
              <a:rPr lang="zh-CN" altLang="en-US"/>
              <a:t>‹#›</a:t>
            </a:fld>
            <a:endParaRPr lang="zh-CN" altLang="en-US"/>
          </a:p>
        </p:txBody>
      </p:sp>
    </p:spTree>
  </p:cSld>
  <p:clrMapOvr>
    <a:masterClrMapping/>
  </p:clrMapOvr>
  <p:transition advTm="2586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pPr>
              <a:defRPr/>
            </a:pPr>
            <a:fld id="{2E1E5800-1D09-44EA-A6F3-F733539285A7}" type="slidenum">
              <a:rPr lang="zh-CN" altLang="en-US"/>
              <a:t>‹#›</a:t>
            </a:fld>
            <a:endParaRPr lang="zh-CN" altLang="en-US"/>
          </a:p>
        </p:txBody>
      </p:sp>
    </p:spTree>
  </p:cSld>
  <p:clrMapOvr>
    <a:masterClrMapping/>
  </p:clrMapOvr>
  <p:transition advTm="2586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8012E381-F9A5-4CC4-8486-DA266FE66C96}" type="slidenum">
              <a:rPr lang="zh-CN" altLang="en-US"/>
              <a:t>‹#›</a:t>
            </a:fld>
            <a:endParaRPr lang="zh-CN" altLang="en-US"/>
          </a:p>
        </p:txBody>
      </p:sp>
    </p:spTree>
  </p:cSld>
  <p:clrMapOvr>
    <a:masterClrMapping/>
  </p:clrMapOvr>
  <p:transition advTm="2586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7176"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41319"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4C9A33BA-A660-4691-8330-94C6293AEB3D}" type="slidenum">
              <a:rPr lang="zh-CN" altLang="en-US"/>
              <a:t>‹#›</a:t>
            </a:fld>
            <a:endParaRPr lang="zh-CN" altLang="en-US"/>
          </a:p>
        </p:txBody>
      </p:sp>
    </p:spTree>
  </p:cSld>
  <p:clrMapOvr>
    <a:masterClrMapping/>
  </p:clrMapOvr>
  <p:transition advTm="2586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00"/>
            <a:ext cx="2949179"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3" y="987428"/>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3" y="2057401"/>
            <a:ext cx="2949179"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D2CF3F85-65A2-4C1A-A6C3-D76C622E73D6}" type="slidenum">
              <a:rPr lang="zh-CN" altLang="en-US"/>
              <a:t>‹#›</a:t>
            </a:fld>
            <a:endParaRPr lang="zh-CN" altLang="en-US"/>
          </a:p>
        </p:txBody>
      </p:sp>
    </p:spTree>
  </p:cSld>
  <p:clrMapOvr>
    <a:masterClrMapping/>
  </p:clrMapOvr>
  <p:transition advTm="2586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3195639" cy="1600200"/>
          </a:xfrm>
        </p:spPr>
        <p:txBody>
          <a:bodyPr anchor="t">
            <a:normAutofit/>
          </a:bodyPr>
          <a:lstStyle>
            <a:lvl1pPr>
              <a:defRPr sz="3000"/>
            </a:lvl1pPr>
          </a:lstStyle>
          <a:p>
            <a:r>
              <a:rPr lang="zh-CN" altLang="en-US" noProof="1"/>
              <a:t>单击此处编辑母版标题样式</a:t>
            </a:r>
          </a:p>
        </p:txBody>
      </p:sp>
      <p:sp>
        <p:nvSpPr>
          <p:cNvPr id="3" name="图片占位符 2"/>
          <p:cNvSpPr>
            <a:spLocks noGrp="1"/>
          </p:cNvSpPr>
          <p:nvPr>
            <p:ph type="pic" idx="1"/>
          </p:nvPr>
        </p:nvSpPr>
        <p:spPr>
          <a:xfrm>
            <a:off x="4038601" y="457201"/>
            <a:ext cx="4477941"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2" y="2057401"/>
            <a:ext cx="3195639"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439841B0-ADBB-4F42-A2FE-1BBC491C1A12}" type="slidenum">
              <a:rPr lang="zh-CN" altLang="en-US"/>
              <a:t>‹#›</a:t>
            </a:fld>
            <a:endParaRPr lang="zh-CN" altLang="en-US"/>
          </a:p>
        </p:txBody>
      </p:sp>
    </p:spTree>
  </p:cSld>
  <p:clrMapOvr>
    <a:masterClrMapping/>
  </p:clrMapOvr>
  <p:transition advTm="2586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98652965-4239-42F1-B304-146F226D44D7}" type="slidenum">
              <a:rPr lang="zh-CN" altLang="en-US"/>
              <a:t>‹#›</a:t>
            </a:fld>
            <a:endParaRPr lang="zh-CN" altLang="en-US"/>
          </a:p>
        </p:txBody>
      </p:sp>
    </p:spTree>
  </p:cSld>
  <p:clrMapOvr>
    <a:masterClrMapping/>
  </p:clrMapOvr>
  <p:transition advTm="2586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9396" y="276225"/>
            <a:ext cx="2107407" cy="6180139"/>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7176" y="276225"/>
            <a:ext cx="6200051" cy="61801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3E13B5F3-4579-46E4-B4D4-6617B0E6AAAE}" type="slidenum">
              <a:rPr lang="zh-CN" altLang="en-US"/>
              <a:t>‹#›</a:t>
            </a:fld>
            <a:endParaRPr lang="zh-CN" altLang="en-US"/>
          </a:p>
        </p:txBody>
      </p:sp>
    </p:spTree>
  </p:cSld>
  <p:clrMapOvr>
    <a:masterClrMapping/>
  </p:clrMapOvr>
  <p:transition advTm="2586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2CB05E6A-9D55-4327-B690-38B2FB7A0950}" type="slidenum">
              <a:rPr lang="zh-CN" altLang="en-US"/>
              <a:t>‹#›</a:t>
            </a:fld>
            <a:endParaRPr lang="zh-CN" altLang="en-US"/>
          </a:p>
        </p:txBody>
      </p:sp>
    </p:spTree>
  </p:cSld>
  <p:clrMapOvr>
    <a:masterClrMapping/>
  </p:clrMapOvr>
  <p:transition advTm="2586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E5C82176-E185-4B74-A8DA-5E439C2A999E}" type="slidenum">
              <a:rPr lang="zh-CN" altLang="en-US"/>
              <a:t>‹#›</a:t>
            </a:fld>
            <a:endParaRPr lang="zh-CN" altLang="en-US"/>
          </a:p>
        </p:txBody>
      </p:sp>
    </p:spTree>
  </p:cSld>
  <p:clrMapOvr>
    <a:masterClrMapping/>
  </p:clrMapOvr>
  <p:transition advTm="25860">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E5649693-E616-4BD2-884C-D450F3D17F7E}" type="slidenum">
              <a:rPr lang="zh-CN" altLang="en-US"/>
              <a:t>‹#›</a:t>
            </a:fld>
            <a:endParaRPr lang="zh-CN" altLang="en-US"/>
          </a:p>
        </p:txBody>
      </p:sp>
    </p:spTree>
  </p:cSld>
  <p:clrMapOvr>
    <a:masterClrMapping/>
  </p:clrMapOvr>
  <p:transition advTm="25860">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623889" y="4589465"/>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36A6FF82-1A3D-42AC-8CD2-1FBC6C366B78}" type="slidenum">
              <a:rPr lang="zh-CN" altLang="en-US"/>
              <a:t>‹#›</a:t>
            </a:fld>
            <a:endParaRPr lang="zh-CN" altLang="en-US"/>
          </a:p>
        </p:txBody>
      </p:sp>
    </p:spTree>
  </p:cSld>
  <p:clrMapOvr>
    <a:masterClrMapping/>
  </p:clrMapOvr>
  <p:transition advTm="2586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7176"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41319"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21712428-A591-4ED3-8B4A-5EFB703A3E67}" type="slidenum">
              <a:rPr lang="zh-CN" altLang="en-US"/>
              <a:t>‹#›</a:t>
            </a:fld>
            <a:endParaRPr lang="zh-CN" altLang="en-US"/>
          </a:p>
        </p:txBody>
      </p:sp>
    </p:spTree>
  </p:cSld>
  <p:clrMapOvr>
    <a:masterClrMapping/>
  </p:clrMapOvr>
  <p:transition advTm="2586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pPr>
              <a:defRPr/>
            </a:pPr>
            <a:fld id="{3668EAC3-8FB1-42C1-B25F-1CCF10E9FCFB}" type="slidenum">
              <a:rPr lang="zh-CN" altLang="en-US"/>
              <a:t>‹#›</a:t>
            </a:fld>
            <a:endParaRPr lang="zh-CN" altLang="en-US"/>
          </a:p>
        </p:txBody>
      </p:sp>
    </p:spTree>
  </p:cSld>
  <p:clrMapOvr>
    <a:masterClrMapping/>
  </p:clrMapOvr>
  <p:transition advTm="2586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pPr>
              <a:defRPr/>
            </a:pPr>
            <a:fld id="{5D9156F2-009B-434F-8385-C037C2F7A3CD}" type="slidenum">
              <a:rPr lang="zh-CN" altLang="en-US"/>
              <a:t>‹#›</a:t>
            </a:fld>
            <a:endParaRPr lang="zh-CN" altLang="en-US"/>
          </a:p>
        </p:txBody>
      </p:sp>
    </p:spTree>
  </p:cSld>
  <p:clrMapOvr>
    <a:masterClrMapping/>
  </p:clrMapOvr>
  <p:transition advTm="2586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34DF226E-1F89-4699-B8C2-57CC1BEA7240}" type="slidenum">
              <a:rPr lang="zh-CN" altLang="en-US"/>
              <a:t>‹#›</a:t>
            </a:fld>
            <a:endParaRPr lang="zh-CN" altLang="en-US"/>
          </a:p>
        </p:txBody>
      </p:sp>
    </p:spTree>
  </p:cSld>
  <p:clrMapOvr>
    <a:masterClrMapping/>
  </p:clrMapOvr>
  <p:transition advTm="2586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00"/>
            <a:ext cx="2949179"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3" y="987428"/>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3" y="2057401"/>
            <a:ext cx="2949179"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B8FEA0A6-2517-4203-90D4-14F25A21925F}" type="slidenum">
              <a:rPr lang="zh-CN" altLang="en-US"/>
              <a:t>‹#›</a:t>
            </a:fld>
            <a:endParaRPr lang="zh-CN" altLang="en-US"/>
          </a:p>
        </p:txBody>
      </p:sp>
    </p:spTree>
  </p:cSld>
  <p:clrMapOvr>
    <a:masterClrMapping/>
  </p:clrMapOvr>
  <p:transition advTm="2586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3195639" cy="1600200"/>
          </a:xfrm>
        </p:spPr>
        <p:txBody>
          <a:bodyPr anchor="t">
            <a:normAutofit/>
          </a:bodyPr>
          <a:lstStyle>
            <a:lvl1pPr>
              <a:defRPr sz="3000"/>
            </a:lvl1pPr>
          </a:lstStyle>
          <a:p>
            <a:r>
              <a:rPr lang="zh-CN" altLang="en-US" noProof="1"/>
              <a:t>单击此处编辑母版标题样式</a:t>
            </a:r>
          </a:p>
        </p:txBody>
      </p:sp>
      <p:sp>
        <p:nvSpPr>
          <p:cNvPr id="3" name="图片占位符 2"/>
          <p:cNvSpPr>
            <a:spLocks noGrp="1"/>
          </p:cNvSpPr>
          <p:nvPr>
            <p:ph type="pic" idx="1"/>
          </p:nvPr>
        </p:nvSpPr>
        <p:spPr>
          <a:xfrm>
            <a:off x="4038601" y="457201"/>
            <a:ext cx="4477941"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2" y="2057401"/>
            <a:ext cx="3195639"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E821674D-4BF9-4341-AA5B-630D03F828DC}" type="slidenum">
              <a:rPr lang="zh-CN" altLang="en-US"/>
              <a:t>‹#›</a:t>
            </a:fld>
            <a:endParaRPr lang="zh-CN" altLang="en-US"/>
          </a:p>
        </p:txBody>
      </p:sp>
    </p:spTree>
  </p:cSld>
  <p:clrMapOvr>
    <a:masterClrMapping/>
  </p:clrMapOvr>
  <p:transition advTm="2586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EFF1F743-C8D3-4D22-BE3B-1CA549F15D94}" type="slidenum">
              <a:rPr lang="zh-CN" altLang="en-US"/>
              <a:t>‹#›</a:t>
            </a:fld>
            <a:endParaRPr lang="zh-CN" altLang="en-US"/>
          </a:p>
        </p:txBody>
      </p:sp>
    </p:spTree>
  </p:cSld>
  <p:clrMapOvr>
    <a:masterClrMapping/>
  </p:clrMapOvr>
  <p:transition advTm="2586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9396" y="276225"/>
            <a:ext cx="2107407" cy="6180139"/>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7176" y="276225"/>
            <a:ext cx="6200051" cy="61801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F46A96D8-A511-49DD-9A61-04F2222C0627}" type="slidenum">
              <a:rPr lang="zh-CN" altLang="en-US"/>
              <a:t>‹#›</a:t>
            </a:fld>
            <a:endParaRPr lang="zh-CN" altLang="en-US"/>
          </a:p>
        </p:txBody>
      </p:sp>
    </p:spTree>
  </p:cSld>
  <p:clrMapOvr>
    <a:masterClrMapping/>
  </p:clrMapOvr>
  <p:transition advTm="2586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A23CB44E-DD5B-49FB-A08C-B7E32BAC542E}" type="slidenum">
              <a:rPr lang="zh-CN" altLang="en-US"/>
              <a:t>‹#›</a:t>
            </a:fld>
            <a:endParaRPr lang="zh-CN" altLang="en-US"/>
          </a:p>
        </p:txBody>
      </p:sp>
    </p:spTree>
  </p:cSld>
  <p:clrMapOvr>
    <a:masterClrMapping/>
  </p:clrMapOvr>
  <p:transition advTm="25860">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D9EBC925-F70D-4512-A8DC-1694E1332CE8}" type="slidenum">
              <a:rPr lang="zh-CN" altLang="en-US"/>
              <a:t>‹#›</a:t>
            </a:fld>
            <a:endParaRPr lang="zh-CN" altLang="en-US"/>
          </a:p>
        </p:txBody>
      </p:sp>
    </p:spTree>
  </p:cSld>
  <p:clrMapOvr>
    <a:masterClrMapping/>
  </p:clrMapOvr>
  <p:transition advTm="25860">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dirty="0"/>
          </a:p>
        </p:txBody>
      </p:sp>
      <p:sp>
        <p:nvSpPr>
          <p:cNvPr id="6" name="灯片编号占位符 1029"/>
          <p:cNvSpPr>
            <a:spLocks noGrp="1"/>
          </p:cNvSpPr>
          <p:nvPr>
            <p:ph type="sldNum" sz="quarter" idx="12"/>
          </p:nvPr>
        </p:nvSpPr>
        <p:spPr/>
        <p:txBody>
          <a:bodyPr/>
          <a:lstStyle>
            <a:lvl1pPr>
              <a:defRPr/>
            </a:lvl1pPr>
          </a:lstStyle>
          <a:p>
            <a:pPr>
              <a:defRPr/>
            </a:pPr>
            <a:fld id="{EAFD1CF8-2B14-405F-BFA2-4B42206337B4}" type="slidenum">
              <a:rPr lang="zh-CN" altLang="en-US"/>
              <a:t>‹#›</a:t>
            </a:fld>
            <a:endParaRPr lang="zh-CN" altLang="en-US"/>
          </a:p>
        </p:txBody>
      </p:sp>
    </p:spTree>
  </p:cSld>
  <p:clrMapOvr>
    <a:masterClrMapping/>
  </p:clrMapOvr>
  <p:transition advTm="25860">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623889" y="4589465"/>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52538D1F-D467-4958-A5A6-EC49F6AC9915}" type="slidenum">
              <a:rPr lang="zh-CN" altLang="en-US"/>
              <a:t>‹#›</a:t>
            </a:fld>
            <a:endParaRPr lang="zh-CN" altLang="en-US"/>
          </a:p>
        </p:txBody>
      </p:sp>
    </p:spTree>
  </p:cSld>
  <p:clrMapOvr>
    <a:masterClrMapping/>
  </p:clrMapOvr>
  <p:transition advTm="2586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7176"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41319"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D8F96B9E-3F13-4F58-910A-B700D0A2D018}" type="slidenum">
              <a:rPr lang="zh-CN" altLang="en-US"/>
              <a:t>‹#›</a:t>
            </a:fld>
            <a:endParaRPr lang="zh-CN" altLang="en-US"/>
          </a:p>
        </p:txBody>
      </p:sp>
    </p:spTree>
  </p:cSld>
  <p:clrMapOvr>
    <a:masterClrMapping/>
  </p:clrMapOvr>
  <p:transition advTm="2586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053D4517-B401-4B03-9D35-61A16CB3674F}" type="slidenum">
              <a:rPr lang="zh-CN" altLang="en-US"/>
              <a:t>‹#›</a:t>
            </a:fld>
            <a:endParaRPr lang="zh-CN" altLang="en-US"/>
          </a:p>
        </p:txBody>
      </p:sp>
    </p:spTree>
  </p:cSld>
  <p:clrMapOvr>
    <a:masterClrMapping/>
  </p:clrMapOvr>
  <p:transition advTm="2586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pPr>
              <a:defRPr/>
            </a:pPr>
            <a:fld id="{8A84513C-293F-4F20-A741-3A19BBC5B49E}" type="slidenum">
              <a:rPr lang="zh-CN" altLang="en-US"/>
              <a:t>‹#›</a:t>
            </a:fld>
            <a:endParaRPr lang="zh-CN" altLang="en-US"/>
          </a:p>
        </p:txBody>
      </p:sp>
    </p:spTree>
  </p:cSld>
  <p:clrMapOvr>
    <a:masterClrMapping/>
  </p:clrMapOvr>
  <p:transition advTm="2586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FCECF509-BD3C-4F3B-8AC0-5AF096FBDBC0}" type="slidenum">
              <a:rPr lang="zh-CN" altLang="en-US"/>
              <a:t>‹#›</a:t>
            </a:fld>
            <a:endParaRPr lang="zh-CN" altLang="en-US"/>
          </a:p>
        </p:txBody>
      </p:sp>
    </p:spTree>
  </p:cSld>
  <p:clrMapOvr>
    <a:masterClrMapping/>
  </p:clrMapOvr>
  <p:transition advTm="25860">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00"/>
            <a:ext cx="2949179"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3" y="987428"/>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3" y="2057401"/>
            <a:ext cx="2949179"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77552A0E-CFD5-4F03-BD45-CB11107A41D6}" type="slidenum">
              <a:rPr lang="zh-CN" altLang="en-US"/>
              <a:t>‹#›</a:t>
            </a:fld>
            <a:endParaRPr lang="zh-CN" altLang="en-US"/>
          </a:p>
        </p:txBody>
      </p:sp>
    </p:spTree>
  </p:cSld>
  <p:clrMapOvr>
    <a:masterClrMapping/>
  </p:clrMapOvr>
  <p:transition advTm="25860">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3195639" cy="1600200"/>
          </a:xfrm>
        </p:spPr>
        <p:txBody>
          <a:bodyPr anchor="t">
            <a:normAutofit/>
          </a:bodyPr>
          <a:lstStyle>
            <a:lvl1pPr>
              <a:defRPr sz="3000"/>
            </a:lvl1pPr>
          </a:lstStyle>
          <a:p>
            <a:r>
              <a:rPr lang="zh-CN" altLang="en-US" noProof="1"/>
              <a:t>单击此处编辑母版标题样式</a:t>
            </a:r>
          </a:p>
        </p:txBody>
      </p:sp>
      <p:sp>
        <p:nvSpPr>
          <p:cNvPr id="3" name="图片占位符 2"/>
          <p:cNvSpPr>
            <a:spLocks noGrp="1"/>
          </p:cNvSpPr>
          <p:nvPr>
            <p:ph type="pic" idx="1"/>
          </p:nvPr>
        </p:nvSpPr>
        <p:spPr>
          <a:xfrm>
            <a:off x="4038601" y="457201"/>
            <a:ext cx="4477941"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2" y="2057401"/>
            <a:ext cx="3195639"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3C49DBE3-DED4-4EC9-B5B3-9B6822F0EC8F}" type="slidenum">
              <a:rPr lang="zh-CN" altLang="en-US"/>
              <a:t>‹#›</a:t>
            </a:fld>
            <a:endParaRPr lang="zh-CN" altLang="en-US"/>
          </a:p>
        </p:txBody>
      </p:sp>
    </p:spTree>
  </p:cSld>
  <p:clrMapOvr>
    <a:masterClrMapping/>
  </p:clrMapOvr>
  <p:transition advTm="25860">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4AE998F6-A2DB-43C6-8D34-3E6D1E444004}" type="slidenum">
              <a:rPr lang="zh-CN" altLang="en-US"/>
              <a:t>‹#›</a:t>
            </a:fld>
            <a:endParaRPr lang="zh-CN" altLang="en-US"/>
          </a:p>
        </p:txBody>
      </p:sp>
    </p:spTree>
  </p:cSld>
  <p:clrMapOvr>
    <a:masterClrMapping/>
  </p:clrMapOvr>
  <p:transition advTm="25860">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9396" y="276225"/>
            <a:ext cx="2107407" cy="6180139"/>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7176" y="276225"/>
            <a:ext cx="6200051" cy="61801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B5A67E9E-59D9-45D0-897C-1B8367316B95}" type="slidenum">
              <a:rPr lang="zh-CN" altLang="en-US"/>
              <a:t>‹#›</a:t>
            </a:fld>
            <a:endParaRPr lang="zh-CN" altLang="en-US"/>
          </a:p>
        </p:txBody>
      </p:sp>
    </p:spTree>
  </p:cSld>
  <p:clrMapOvr>
    <a:masterClrMapping/>
  </p:clrMapOvr>
  <p:transition advTm="25860">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6FF3010E-8B58-4F01-BF02-417D18731CA9}" type="slidenum">
              <a:rPr lang="zh-CN" altLang="en-US"/>
              <a:t>‹#›</a:t>
            </a:fld>
            <a:endParaRPr lang="zh-CN" altLang="en-US"/>
          </a:p>
        </p:txBody>
      </p:sp>
    </p:spTree>
  </p:cSld>
  <p:clrMapOvr>
    <a:masterClrMapping/>
  </p:clrMapOvr>
  <p:transition advTm="25860">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730ECFA1-A138-45B5-ACDE-71B1419542F6}" type="slidenum">
              <a:rPr lang="zh-CN" altLang="en-US"/>
              <a:t>‹#›</a:t>
            </a:fld>
            <a:endParaRPr lang="zh-CN" altLang="en-US"/>
          </a:p>
        </p:txBody>
      </p:sp>
    </p:spTree>
  </p:cSld>
  <p:clrMapOvr>
    <a:masterClrMapping/>
  </p:clrMapOvr>
  <p:transition advTm="25860">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678A9084-3542-407E-919A-2720C5C11FC2}" type="slidenum">
              <a:rPr lang="zh-CN" altLang="en-US"/>
              <a:t>‹#›</a:t>
            </a:fld>
            <a:endParaRPr lang="zh-CN" altLang="en-US"/>
          </a:p>
        </p:txBody>
      </p:sp>
    </p:spTree>
  </p:cSld>
  <p:clrMapOvr>
    <a:masterClrMapping/>
  </p:clrMapOvr>
  <p:transition advTm="25860">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623889" y="4589465"/>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AAB9C94E-B493-4B62-B91D-1F700C16AA64}" type="slidenum">
              <a:rPr lang="zh-CN" altLang="en-US"/>
              <a:t>‹#›</a:t>
            </a:fld>
            <a:endParaRPr lang="zh-CN" altLang="en-US"/>
          </a:p>
        </p:txBody>
      </p:sp>
    </p:spTree>
  </p:cSld>
  <p:clrMapOvr>
    <a:masterClrMapping/>
  </p:clrMapOvr>
  <p:transition advTm="2586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00"/>
            <a:ext cx="2949179"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3" y="987428"/>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3" y="2057401"/>
            <a:ext cx="2949179"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8D3E58C0-5A74-4A16-B18E-86FFC3827968}" type="slidenum">
              <a:rPr lang="zh-CN" altLang="en-US"/>
              <a:t>‹#›</a:t>
            </a:fld>
            <a:endParaRPr lang="zh-CN" altLang="en-US"/>
          </a:p>
        </p:txBody>
      </p:sp>
    </p:spTree>
  </p:cSld>
  <p:clrMapOvr>
    <a:masterClrMapping/>
  </p:clrMapOvr>
  <p:transition advTm="25860">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7176"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41319"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556AE630-6B7B-4909-A320-AF1E7EF82618}" type="slidenum">
              <a:rPr lang="zh-CN" altLang="en-US"/>
              <a:t>‹#›</a:t>
            </a:fld>
            <a:endParaRPr lang="zh-CN" altLang="en-US"/>
          </a:p>
        </p:txBody>
      </p:sp>
    </p:spTree>
  </p:cSld>
  <p:clrMapOvr>
    <a:masterClrMapping/>
  </p:clrMapOvr>
  <p:transition advTm="25860">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pPr>
              <a:defRPr/>
            </a:pPr>
            <a:fld id="{54A1B4FA-40DB-466E-8CBE-055B5082B4E0}" type="slidenum">
              <a:rPr lang="zh-CN" altLang="en-US"/>
              <a:t>‹#›</a:t>
            </a:fld>
            <a:endParaRPr lang="zh-CN" altLang="en-US"/>
          </a:p>
        </p:txBody>
      </p:sp>
    </p:spTree>
  </p:cSld>
  <p:clrMapOvr>
    <a:masterClrMapping/>
  </p:clrMapOvr>
  <p:transition advTm="25860">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5CED0461-6E86-4C9E-8FD5-901362BE7EC6}" type="slidenum">
              <a:rPr lang="zh-CN" altLang="en-US"/>
              <a:t>‹#›</a:t>
            </a:fld>
            <a:endParaRPr lang="zh-CN" altLang="en-US"/>
          </a:p>
        </p:txBody>
      </p:sp>
    </p:spTree>
  </p:cSld>
  <p:clrMapOvr>
    <a:masterClrMapping/>
  </p:clrMapOvr>
  <p:transition advTm="25860">
    <p:wip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00"/>
            <a:ext cx="2949179"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3" y="987428"/>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3" y="2057401"/>
            <a:ext cx="2949179"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A24FF3AC-DFB2-4670-ABB1-2BC3461C38F3}" type="slidenum">
              <a:rPr lang="zh-CN" altLang="en-US"/>
              <a:t>‹#›</a:t>
            </a:fld>
            <a:endParaRPr lang="zh-CN" altLang="en-US"/>
          </a:p>
        </p:txBody>
      </p:sp>
    </p:spTree>
  </p:cSld>
  <p:clrMapOvr>
    <a:masterClrMapping/>
  </p:clrMapOvr>
  <p:transition advTm="25860">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3195639" cy="1600200"/>
          </a:xfrm>
        </p:spPr>
        <p:txBody>
          <a:bodyPr anchor="t">
            <a:normAutofit/>
          </a:bodyPr>
          <a:lstStyle>
            <a:lvl1pPr>
              <a:defRPr sz="3000"/>
            </a:lvl1pPr>
          </a:lstStyle>
          <a:p>
            <a:r>
              <a:rPr lang="zh-CN" altLang="en-US" noProof="1"/>
              <a:t>单击此处编辑母版标题样式</a:t>
            </a:r>
          </a:p>
        </p:txBody>
      </p:sp>
      <p:sp>
        <p:nvSpPr>
          <p:cNvPr id="3" name="图片占位符 2"/>
          <p:cNvSpPr>
            <a:spLocks noGrp="1"/>
          </p:cNvSpPr>
          <p:nvPr>
            <p:ph type="pic" idx="1"/>
          </p:nvPr>
        </p:nvSpPr>
        <p:spPr>
          <a:xfrm>
            <a:off x="4038601" y="457201"/>
            <a:ext cx="4477941"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2" y="2057401"/>
            <a:ext cx="3195639"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47670A97-E6B5-4CA8-9013-CCF1A63A1489}" type="slidenum">
              <a:rPr lang="zh-CN" altLang="en-US"/>
              <a:t>‹#›</a:t>
            </a:fld>
            <a:endParaRPr lang="zh-CN" altLang="en-US"/>
          </a:p>
        </p:txBody>
      </p:sp>
    </p:spTree>
  </p:cSld>
  <p:clrMapOvr>
    <a:masterClrMapping/>
  </p:clrMapOvr>
  <p:transition advTm="25860">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C620F3DF-502E-47C6-866A-84BD385C3A6A}" type="slidenum">
              <a:rPr lang="zh-CN" altLang="en-US"/>
              <a:t>‹#›</a:t>
            </a:fld>
            <a:endParaRPr lang="zh-CN" altLang="en-US"/>
          </a:p>
        </p:txBody>
      </p:sp>
    </p:spTree>
  </p:cSld>
  <p:clrMapOvr>
    <a:masterClrMapping/>
  </p:clrMapOvr>
  <p:transition advTm="25860">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9396" y="276225"/>
            <a:ext cx="2107407" cy="6180139"/>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7176" y="276225"/>
            <a:ext cx="6200051" cy="61801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33D45FA0-0937-4DFE-83CB-0E532807B8BC}" type="slidenum">
              <a:rPr lang="zh-CN" altLang="en-US"/>
              <a:t>‹#›</a:t>
            </a:fld>
            <a:endParaRPr lang="zh-CN" altLang="en-US"/>
          </a:p>
        </p:txBody>
      </p:sp>
    </p:spTree>
  </p:cSld>
  <p:clrMapOvr>
    <a:masterClrMapping/>
  </p:clrMapOvr>
  <p:transition advTm="25860">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C1F1F630-6BDE-4FF6-B842-26EEF52B0DCF}" type="slidenum">
              <a:rPr lang="zh-CN" altLang="en-US"/>
              <a:t>‹#›</a:t>
            </a:fld>
            <a:endParaRPr lang="zh-CN" altLang="en-US"/>
          </a:p>
        </p:txBody>
      </p:sp>
    </p:spTree>
  </p:cSld>
  <p:clrMapOvr>
    <a:masterClrMapping/>
  </p:clrMapOvr>
  <p:transition advTm="25860">
    <p:wip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CAC00577-CD1A-4E21-B092-D8E48E3067FE}" type="slidenum">
              <a:rPr lang="zh-CN" altLang="en-US"/>
              <a:t>‹#›</a:t>
            </a:fld>
            <a:endParaRPr lang="zh-CN" altLang="en-US"/>
          </a:p>
        </p:txBody>
      </p:sp>
    </p:spTree>
  </p:cSld>
  <p:clrMapOvr>
    <a:masterClrMapping/>
  </p:clrMapOvr>
  <p:transition advTm="25860">
    <p:wip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49A02EFB-06F8-4005-BCAE-F297F0B17A3C}" type="slidenum">
              <a:rPr lang="zh-CN" altLang="en-US"/>
              <a:t>‹#›</a:t>
            </a:fld>
            <a:endParaRPr lang="zh-CN" altLang="en-US"/>
          </a:p>
        </p:txBody>
      </p:sp>
    </p:spTree>
  </p:cSld>
  <p:clrMapOvr>
    <a:masterClrMapping/>
  </p:clrMapOvr>
  <p:transition advTm="2586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3195639" cy="1600200"/>
          </a:xfrm>
        </p:spPr>
        <p:txBody>
          <a:bodyPr anchor="t">
            <a:normAutofit/>
          </a:bodyPr>
          <a:lstStyle>
            <a:lvl1pPr>
              <a:defRPr sz="3000"/>
            </a:lvl1pPr>
          </a:lstStyle>
          <a:p>
            <a:r>
              <a:rPr lang="zh-CN" altLang="en-US" noProof="1"/>
              <a:t>单击此处编辑母版标题样式</a:t>
            </a:r>
          </a:p>
        </p:txBody>
      </p:sp>
      <p:sp>
        <p:nvSpPr>
          <p:cNvPr id="3" name="图片占位符 2"/>
          <p:cNvSpPr>
            <a:spLocks noGrp="1"/>
          </p:cNvSpPr>
          <p:nvPr>
            <p:ph type="pic" idx="1"/>
          </p:nvPr>
        </p:nvSpPr>
        <p:spPr>
          <a:xfrm>
            <a:off x="4038601" y="457201"/>
            <a:ext cx="4477941"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2" y="2057401"/>
            <a:ext cx="3195639"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E126BC0A-419A-47B8-8446-7EB69AD40B9D}" type="slidenum">
              <a:rPr lang="zh-CN" altLang="en-US"/>
              <a:t>‹#›</a:t>
            </a:fld>
            <a:endParaRPr lang="zh-CN" altLang="en-US"/>
          </a:p>
        </p:txBody>
      </p:sp>
    </p:spTree>
  </p:cSld>
  <p:clrMapOvr>
    <a:masterClrMapping/>
  </p:clrMapOvr>
  <p:transition advTm="25860">
    <p:wip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623889" y="4589465"/>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6DBCD6E7-A7F9-4F0B-8722-826710E9120B}" type="slidenum">
              <a:rPr lang="zh-CN" altLang="en-US"/>
              <a:t>‹#›</a:t>
            </a:fld>
            <a:endParaRPr lang="zh-CN" altLang="en-US"/>
          </a:p>
        </p:txBody>
      </p:sp>
    </p:spTree>
  </p:cSld>
  <p:clrMapOvr>
    <a:masterClrMapping/>
  </p:clrMapOvr>
  <p:transition advTm="25860">
    <p:wip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7176"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41319"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3C58D02D-B59E-4675-9348-46DB01B4899E}" type="slidenum">
              <a:rPr lang="zh-CN" altLang="en-US"/>
              <a:t>‹#›</a:t>
            </a:fld>
            <a:endParaRPr lang="zh-CN" altLang="en-US"/>
          </a:p>
        </p:txBody>
      </p:sp>
    </p:spTree>
  </p:cSld>
  <p:clrMapOvr>
    <a:masterClrMapping/>
  </p:clrMapOvr>
  <p:transition advTm="25860">
    <p:wip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pPr>
              <a:defRPr/>
            </a:pPr>
            <a:fld id="{C8FB1A87-F685-4844-8C3F-2CF84EB605D0}" type="slidenum">
              <a:rPr lang="zh-CN" altLang="en-US"/>
              <a:t>‹#›</a:t>
            </a:fld>
            <a:endParaRPr lang="zh-CN" altLang="en-US"/>
          </a:p>
        </p:txBody>
      </p:sp>
    </p:spTree>
  </p:cSld>
  <p:clrMapOvr>
    <a:masterClrMapping/>
  </p:clrMapOvr>
  <p:transition advTm="25860">
    <p:wip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E8313407-28F2-4A45-A866-C3C4F654C7B0}" type="slidenum">
              <a:rPr lang="zh-CN" altLang="en-US"/>
              <a:t>‹#›</a:t>
            </a:fld>
            <a:endParaRPr lang="zh-CN" altLang="en-US"/>
          </a:p>
        </p:txBody>
      </p:sp>
    </p:spTree>
  </p:cSld>
  <p:clrMapOvr>
    <a:masterClrMapping/>
  </p:clrMapOvr>
  <p:transition advTm="25860">
    <p:wip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00"/>
            <a:ext cx="2949179"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3" y="987428"/>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3" y="2057401"/>
            <a:ext cx="2949179"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A2752186-EFE1-4BE5-BE4F-C7A331DAEF22}" type="slidenum">
              <a:rPr lang="zh-CN" altLang="en-US"/>
              <a:t>‹#›</a:t>
            </a:fld>
            <a:endParaRPr lang="zh-CN" altLang="en-US"/>
          </a:p>
        </p:txBody>
      </p:sp>
    </p:spTree>
  </p:cSld>
  <p:clrMapOvr>
    <a:masterClrMapping/>
  </p:clrMapOvr>
  <p:transition advTm="25860">
    <p:wip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3195639" cy="1600200"/>
          </a:xfrm>
        </p:spPr>
        <p:txBody>
          <a:bodyPr anchor="t">
            <a:normAutofit/>
          </a:bodyPr>
          <a:lstStyle>
            <a:lvl1pPr>
              <a:defRPr sz="3000"/>
            </a:lvl1pPr>
          </a:lstStyle>
          <a:p>
            <a:r>
              <a:rPr lang="zh-CN" altLang="en-US" noProof="1"/>
              <a:t>单击此处编辑母版标题样式</a:t>
            </a:r>
          </a:p>
        </p:txBody>
      </p:sp>
      <p:sp>
        <p:nvSpPr>
          <p:cNvPr id="3" name="图片占位符 2"/>
          <p:cNvSpPr>
            <a:spLocks noGrp="1"/>
          </p:cNvSpPr>
          <p:nvPr>
            <p:ph type="pic" idx="1"/>
          </p:nvPr>
        </p:nvSpPr>
        <p:spPr>
          <a:xfrm>
            <a:off x="4038601" y="457201"/>
            <a:ext cx="4477941"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2" y="2057401"/>
            <a:ext cx="3195639"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E252D695-9CC1-43CA-ABA0-CCCB0D89448E}" type="slidenum">
              <a:rPr lang="zh-CN" altLang="en-US"/>
              <a:t>‹#›</a:t>
            </a:fld>
            <a:endParaRPr lang="zh-CN" altLang="en-US"/>
          </a:p>
        </p:txBody>
      </p:sp>
    </p:spTree>
  </p:cSld>
  <p:clrMapOvr>
    <a:masterClrMapping/>
  </p:clrMapOvr>
  <p:transition advTm="25860">
    <p:wip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0C889D26-D90E-41EF-829F-B36F17B86169}" type="slidenum">
              <a:rPr lang="zh-CN" altLang="en-US"/>
              <a:t>‹#›</a:t>
            </a:fld>
            <a:endParaRPr lang="zh-CN" altLang="en-US"/>
          </a:p>
        </p:txBody>
      </p:sp>
    </p:spTree>
  </p:cSld>
  <p:clrMapOvr>
    <a:masterClrMapping/>
  </p:clrMapOvr>
  <p:transition advTm="25860">
    <p:wip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9396" y="276225"/>
            <a:ext cx="2107407" cy="6180139"/>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7176" y="276225"/>
            <a:ext cx="6200051" cy="61801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9FA13B1B-D82A-4FE0-AD79-467D24D6DE02}" type="slidenum">
              <a:rPr lang="zh-CN" altLang="en-US"/>
              <a:t>‹#›</a:t>
            </a:fld>
            <a:endParaRPr lang="zh-CN" altLang="en-US"/>
          </a:p>
        </p:txBody>
      </p:sp>
    </p:spTree>
  </p:cSld>
  <p:clrMapOvr>
    <a:masterClrMapping/>
  </p:clrMapOvr>
  <p:transition advTm="25860">
    <p:wip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E1FA833C-7E20-4AFA-A417-94C16A7D714D}" type="slidenum">
              <a:rPr lang="zh-CN" altLang="en-US"/>
              <a:t>‹#›</a:t>
            </a:fld>
            <a:endParaRPr lang="zh-CN" altLang="en-US"/>
          </a:p>
        </p:txBody>
      </p:sp>
    </p:spTree>
  </p:cSld>
  <p:clrMapOvr>
    <a:masterClrMapping/>
  </p:clrMapOvr>
  <p:transition advTm="25860">
    <p:wip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7"/>
            <a:ext cx="6858000" cy="1655763"/>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2F96FD1B-6EF8-4EA4-8237-A9B2D9ABB1C0}" type="slidenum">
              <a:rPr lang="zh-CN" altLang="en-US"/>
              <a:t>‹#›</a:t>
            </a:fld>
            <a:endParaRPr lang="zh-CN" altLang="en-US"/>
          </a:p>
        </p:txBody>
      </p:sp>
    </p:spTree>
  </p:cSld>
  <p:clrMapOvr>
    <a:masterClrMapping/>
  </p:clrMapOvr>
  <p:transition advTm="2586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D661C0F8-E56C-4960-BCBE-1EF2D0BA2E17}" type="slidenum">
              <a:rPr lang="zh-CN" altLang="en-US"/>
              <a:t>‹#›</a:t>
            </a:fld>
            <a:endParaRPr lang="zh-CN" altLang="en-US"/>
          </a:p>
        </p:txBody>
      </p:sp>
    </p:spTree>
  </p:cSld>
  <p:clrMapOvr>
    <a:masterClrMapping/>
  </p:clrMapOvr>
  <p:transition advTm="25860">
    <p:wip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CA220767-97D4-4336-90D9-75B664C4EC6A}" type="slidenum">
              <a:rPr lang="zh-CN" altLang="en-US"/>
              <a:t>‹#›</a:t>
            </a:fld>
            <a:endParaRPr lang="zh-CN" altLang="en-US"/>
          </a:p>
        </p:txBody>
      </p:sp>
    </p:spTree>
  </p:cSld>
  <p:clrMapOvr>
    <a:masterClrMapping/>
  </p:clrMapOvr>
  <p:transition advTm="25860">
    <p:wip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41"/>
            <a:ext cx="7886700" cy="2852737"/>
          </a:xfrm>
        </p:spPr>
        <p:txBody>
          <a:bodyPr anchor="b"/>
          <a:lstStyle>
            <a:lvl1pPr algn="l">
              <a:defRPr sz="4500"/>
            </a:lvl1pPr>
          </a:lstStyle>
          <a:p>
            <a:r>
              <a:rPr lang="zh-CN" altLang="en-US" noProof="1"/>
              <a:t>单击此处编辑母版标题样式</a:t>
            </a:r>
          </a:p>
        </p:txBody>
      </p:sp>
      <p:sp>
        <p:nvSpPr>
          <p:cNvPr id="3" name="文本占位符 2"/>
          <p:cNvSpPr>
            <a:spLocks noGrp="1"/>
          </p:cNvSpPr>
          <p:nvPr>
            <p:ph type="body" idx="1"/>
          </p:nvPr>
        </p:nvSpPr>
        <p:spPr>
          <a:xfrm>
            <a:off x="623889" y="4589465"/>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9394879B-B18B-4685-B4D0-29E2CE06BA1E}" type="slidenum">
              <a:rPr lang="zh-CN" altLang="en-US"/>
              <a:t>‹#›</a:t>
            </a:fld>
            <a:endParaRPr lang="zh-CN" altLang="en-US"/>
          </a:p>
        </p:txBody>
      </p:sp>
    </p:spTree>
  </p:cSld>
  <p:clrMapOvr>
    <a:masterClrMapping/>
  </p:clrMapOvr>
  <p:transition advTm="25860">
    <p:wip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7176"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441319" y="1055689"/>
            <a:ext cx="4020059" cy="5400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EC801BB0-BC5C-42CA-B9BA-6592E3AC1A14}" type="slidenum">
              <a:rPr lang="zh-CN" altLang="en-US"/>
              <a:t>‹#›</a:t>
            </a:fld>
            <a:endParaRPr lang="zh-CN" altLang="en-US"/>
          </a:p>
        </p:txBody>
      </p:sp>
    </p:spTree>
  </p:cSld>
  <p:clrMapOvr>
    <a:masterClrMapping/>
  </p:clrMapOvr>
  <p:transition advTm="25860">
    <p:wip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pPr>
              <a:defRPr/>
            </a:pPr>
            <a:fld id="{04ADC18D-C143-44A7-9565-04BBD3729642}" type="slidenum">
              <a:rPr lang="zh-CN" altLang="en-US"/>
              <a:t>‹#›</a:t>
            </a:fld>
            <a:endParaRPr lang="zh-CN" altLang="en-US"/>
          </a:p>
        </p:txBody>
      </p:sp>
    </p:spTree>
  </p:cSld>
  <p:clrMapOvr>
    <a:masterClrMapping/>
  </p:clrMapOvr>
  <p:transition advTm="25860">
    <p:wip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pPr>
              <a:defRPr/>
            </a:pPr>
            <a:fld id="{2BE5DF9E-5A86-42C5-AD56-76E607722183}" type="slidenum">
              <a:rPr lang="zh-CN" altLang="en-US"/>
              <a:t>‹#›</a:t>
            </a:fld>
            <a:endParaRPr lang="zh-CN" altLang="en-US"/>
          </a:p>
        </p:txBody>
      </p:sp>
    </p:spTree>
  </p:cSld>
  <p:clrMapOvr>
    <a:masterClrMapping/>
  </p:clrMapOvr>
  <p:transition advTm="25860">
    <p:wip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3" y="457200"/>
            <a:ext cx="2949179"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3" y="987428"/>
            <a:ext cx="462915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3" y="2057401"/>
            <a:ext cx="2949179"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2CC460BB-EF14-4FB8-BE3F-3E59033F1B88}" type="slidenum">
              <a:rPr lang="zh-CN" altLang="en-US"/>
              <a:t>‹#›</a:t>
            </a:fld>
            <a:endParaRPr lang="zh-CN" altLang="en-US"/>
          </a:p>
        </p:txBody>
      </p:sp>
    </p:spTree>
  </p:cSld>
  <p:clrMapOvr>
    <a:masterClrMapping/>
  </p:clrMapOvr>
  <p:transition advTm="25860">
    <p:wip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457200"/>
            <a:ext cx="3195639" cy="1600200"/>
          </a:xfrm>
        </p:spPr>
        <p:txBody>
          <a:bodyPr anchor="t">
            <a:normAutofit/>
          </a:bodyPr>
          <a:lstStyle>
            <a:lvl1pPr>
              <a:defRPr sz="3000"/>
            </a:lvl1pPr>
          </a:lstStyle>
          <a:p>
            <a:r>
              <a:rPr lang="zh-CN" altLang="en-US" noProof="1"/>
              <a:t>单击此处编辑母版标题样式</a:t>
            </a:r>
          </a:p>
        </p:txBody>
      </p:sp>
      <p:sp>
        <p:nvSpPr>
          <p:cNvPr id="3" name="图片占位符 2"/>
          <p:cNvSpPr>
            <a:spLocks noGrp="1"/>
          </p:cNvSpPr>
          <p:nvPr>
            <p:ph type="pic" idx="1"/>
          </p:nvPr>
        </p:nvSpPr>
        <p:spPr>
          <a:xfrm>
            <a:off x="4038601" y="457201"/>
            <a:ext cx="4477941"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2" y="2057401"/>
            <a:ext cx="3195639"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1C204E27-7C37-4317-9C52-D0F78BAE41E4}" type="slidenum">
              <a:rPr lang="zh-CN" altLang="en-US"/>
              <a:t>‹#›</a:t>
            </a:fld>
            <a:endParaRPr lang="zh-CN" altLang="en-US"/>
          </a:p>
        </p:txBody>
      </p:sp>
    </p:spTree>
  </p:cSld>
  <p:clrMapOvr>
    <a:masterClrMapping/>
  </p:clrMapOvr>
  <p:transition advTm="25860">
    <p:wip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34725BE3-1E2B-4A82-9CDC-84CFBDB75D72}" type="slidenum">
              <a:rPr lang="zh-CN" altLang="en-US"/>
              <a:t>‹#›</a:t>
            </a:fld>
            <a:endParaRPr lang="zh-CN" altLang="en-US"/>
          </a:p>
        </p:txBody>
      </p:sp>
    </p:spTree>
  </p:cSld>
  <p:clrMapOvr>
    <a:masterClrMapping/>
  </p:clrMapOvr>
  <p:transition advTm="25860">
    <p:wip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9396" y="276225"/>
            <a:ext cx="2107407" cy="6180139"/>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7176" y="276225"/>
            <a:ext cx="6200051" cy="61801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pPr>
              <a:defRPr/>
            </a:pPr>
            <a:fld id="{C1F1BE8D-E17E-4FA8-BBBE-A5D9F3A0BACD}" type="slidenum">
              <a:rPr lang="zh-CN" altLang="en-US"/>
              <a:t>‹#›</a:t>
            </a:fld>
            <a:endParaRPr lang="zh-CN" altLang="en-US"/>
          </a:p>
        </p:txBody>
      </p:sp>
    </p:spTree>
  </p:cSld>
  <p:clrMapOvr>
    <a:masterClrMapping/>
  </p:clrMapOvr>
  <p:transition advTm="25860">
    <p:wip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文本占位符 2"/>
          <p:cNvSpPr>
            <a:spLocks noGrp="1"/>
          </p:cNvSpPr>
          <p:nvPr>
            <p:ph type="body" sz="half" idx="1"/>
          </p:nvPr>
        </p:nvSpPr>
        <p:spPr>
          <a:xfrm>
            <a:off x="6286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1" y="1825625"/>
            <a:ext cx="38862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pPr>
              <a:defRPr/>
            </a:pPr>
            <a:fld id="{C1D267AD-3B55-4AC7-9C0E-E448460F7C6B}" type="slidenum">
              <a:rPr lang="zh-CN" altLang="en-US"/>
              <a:t>‹#›</a:t>
            </a:fld>
            <a:endParaRPr lang="zh-CN" altLang="en-US"/>
          </a:p>
        </p:txBody>
      </p:sp>
    </p:spTree>
  </p:cSld>
  <p:clrMapOvr>
    <a:masterClrMapping/>
  </p:clrMapOvr>
  <p:transition advTm="2586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tags" Target="../tags/tag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ags" Target="../tags/tag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theme" Target="../theme/theme1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4.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4.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4.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4.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4.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4.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4.pn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3565525" y="276225"/>
            <a:ext cx="5121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a:t>
            </a:r>
          </a:p>
        </p:txBody>
      </p:sp>
      <p:sp>
        <p:nvSpPr>
          <p:cNvPr id="1027" name="文本占位符 1026"/>
          <p:cNvSpPr>
            <a:spLocks noGrp="1" noChangeArrowheads="1"/>
          </p:cNvSpPr>
          <p:nvPr>
            <p:ph type="body" idx="9"/>
          </p:nvPr>
        </p:nvSpPr>
        <p:spPr bwMode="auto">
          <a:xfrm>
            <a:off x="257175" y="1055688"/>
            <a:ext cx="82042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ea typeface="宋体" panose="02010600030101010101" pitchFamily="2" charset="-122"/>
                <a:cs typeface="+mn-ea"/>
              </a:defRPr>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43E2EF62-E02C-4008-8BBF-67E0F6538B51}" type="slidenum">
              <a:rPr lang="zh-CN" altLang="en-US"/>
              <a:t>‹#›</a:t>
            </a:fld>
            <a:endParaRPr lang="zh-CN" altLang="en-US"/>
          </a:p>
        </p:txBody>
      </p:sp>
      <p:pic>
        <p:nvPicPr>
          <p:cNvPr id="1031" name="图片 103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526213"/>
            <a:ext cx="9109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图片 103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5175"/>
            <a:ext cx="9039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图片 103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69088"/>
            <a:ext cx="91106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图片 1033"/>
          <p:cNvPicPr>
            <a:picLocks noChangeAspect="1" noChangeArrowheads="1"/>
          </p:cNvPicPr>
          <p:nvPr userDrawn="1"/>
        </p:nvPicPr>
        <p:blipFill>
          <a:blip r:embed="rId14">
            <a:lum contrast="24000"/>
            <a:extLst>
              <a:ext uri="{28A0092B-C50C-407E-A947-70E740481C1C}">
                <a14:useLocalDpi xmlns:a14="http://schemas.microsoft.com/office/drawing/2010/main" val="0"/>
              </a:ext>
            </a:extLst>
          </a:blip>
          <a:srcRect b="3050"/>
          <a:stretch>
            <a:fillRect/>
          </a:stretch>
        </p:blipFill>
        <p:spPr bwMode="auto">
          <a:xfrm>
            <a:off x="7885113" y="6021388"/>
            <a:ext cx="12588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图片 1034"/>
          <p:cNvPicPr>
            <a:picLocks noChangeAspect="1" noChangeArrowheads="1"/>
          </p:cNvPicPr>
          <p:nvPr userDrawn="1"/>
        </p:nvPicPr>
        <p:blipFill>
          <a:blip r:embed="rId15">
            <a:lum bright="6000" contrast="12000"/>
            <a:extLst>
              <a:ext uri="{28A0092B-C50C-407E-A947-70E740481C1C}">
                <a14:useLocalDpi xmlns:a14="http://schemas.microsoft.com/office/drawing/2010/main" val="0"/>
              </a:ext>
            </a:extLst>
          </a:blip>
          <a:srcRect/>
          <a:stretch>
            <a:fillRect/>
          </a:stretch>
        </p:blipFill>
        <p:spPr bwMode="auto">
          <a:xfrm>
            <a:off x="0" y="0"/>
            <a:ext cx="205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Tm="25860">
    <p:wipe/>
  </p:transition>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sym typeface="Arial" panose="020B0604020202020204" pitchFamily="34" charset="0"/>
        </a:defRPr>
      </a:lvl1pPr>
      <a:lvl2pPr marL="457200" lvl="1"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2pPr>
      <a:lvl3pPr marL="914400" lvl="2"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3pPr>
      <a:lvl4pPr marL="1371600" lvl="3"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4pPr>
      <a:lvl5pPr marL="1828800" lvl="4"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5pPr>
      <a:lvl6pPr marL="2286000" lvl="5"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6pPr>
      <a:lvl7pPr marL="2743200" lvl="6"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7pPr>
      <a:lvl8pPr marL="3200400" lvl="7"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8pPr>
      <a:lvl9pPr marL="3657600" lvl="8"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580813" y="919766"/>
            <a:ext cx="1032708" cy="267237"/>
            <a:chOff x="580813" y="919766"/>
            <a:chExt cx="1032708" cy="267237"/>
          </a:xfrm>
        </p:grpSpPr>
        <p:sp>
          <p:nvSpPr>
            <p:cNvPr id="12" name="椭圆 11"/>
            <p:cNvSpPr/>
            <p:nvPr/>
          </p:nvSpPr>
          <p:spPr>
            <a:xfrm flipH="1">
              <a:off x="580813" y="919766"/>
              <a:ext cx="267237" cy="2672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1101862" y="953172"/>
              <a:ext cx="200428" cy="2004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flipH="1">
              <a:off x="1479902" y="986575"/>
              <a:ext cx="133619" cy="1336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flipH="1">
            <a:off x="7562498" y="919765"/>
            <a:ext cx="1032708" cy="267237"/>
            <a:chOff x="580813" y="919766"/>
            <a:chExt cx="1032708" cy="267237"/>
          </a:xfrm>
        </p:grpSpPr>
        <p:sp>
          <p:nvSpPr>
            <p:cNvPr id="17" name="椭圆 16"/>
            <p:cNvSpPr/>
            <p:nvPr/>
          </p:nvSpPr>
          <p:spPr>
            <a:xfrm flipH="1">
              <a:off x="580813" y="919766"/>
              <a:ext cx="267237" cy="2672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1101862" y="953172"/>
              <a:ext cx="200428" cy="2004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flipH="1">
              <a:off x="1479902" y="986575"/>
              <a:ext cx="133619" cy="1336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占位符 1"/>
          <p:cNvSpPr>
            <a:spLocks noGrp="1"/>
          </p:cNvSpPr>
          <p:nvPr>
            <p:ph type="title"/>
            <p:custDataLst>
              <p:tags r:id="rId20"/>
            </p:custDataLst>
          </p:nvPr>
        </p:nvSpPr>
        <p:spPr>
          <a:xfrm>
            <a:off x="1663547" y="365126"/>
            <a:ext cx="5816906"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t>2019/4/28</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t>‹#›</a:t>
            </a:fld>
            <a:endParaRPr lang="zh-CN" altLang="en-US"/>
          </a:p>
        </p:txBody>
      </p:sp>
      <p:sp>
        <p:nvSpPr>
          <p:cNvPr id="20" name="KSO_TEMPLATE" hidden="1"/>
          <p:cNvSpPr/>
          <p:nvPr>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Lst>
  <p:txStyles>
    <p:titleStyle>
      <a:lvl1pPr algn="ctr" defTabSz="685800" rtl="0" eaLnBrk="1" latinLnBrk="0" hangingPunct="1">
        <a:lnSpc>
          <a:spcPct val="120000"/>
        </a:lnSpc>
        <a:spcBef>
          <a:spcPct val="0"/>
        </a:spcBef>
        <a:buNone/>
        <a:defRPr sz="3600" kern="1200">
          <a:solidFill>
            <a:schemeClr val="tx2"/>
          </a:solidFill>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20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noChangeArrowheads="1"/>
          </p:cNvSpPr>
          <p:nvPr>
            <p:ph type="title" idx="4294967295"/>
          </p:nvPr>
        </p:nvSpPr>
        <p:spPr bwMode="auto">
          <a:xfrm>
            <a:off x="3565525" y="276225"/>
            <a:ext cx="5121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a:t>
            </a:r>
          </a:p>
        </p:txBody>
      </p:sp>
      <p:sp>
        <p:nvSpPr>
          <p:cNvPr id="2051" name="文本占位符 1026"/>
          <p:cNvSpPr>
            <a:spLocks noGrp="1" noChangeArrowheads="1"/>
          </p:cNvSpPr>
          <p:nvPr>
            <p:ph type="body" idx="9"/>
          </p:nvPr>
        </p:nvSpPr>
        <p:spPr bwMode="auto">
          <a:xfrm>
            <a:off x="257175" y="1055688"/>
            <a:ext cx="82042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ea typeface="宋体" panose="02010600030101010101" pitchFamily="2" charset="-122"/>
                <a:cs typeface="+mn-ea"/>
              </a:defRPr>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B578E6CF-EF71-4567-BF49-1A08D7FC0040}" type="slidenum">
              <a:rPr lang="zh-CN" altLang="en-US"/>
              <a:t>‹#›</a:t>
            </a:fld>
            <a:endParaRPr lang="zh-CN" altLang="en-US"/>
          </a:p>
        </p:txBody>
      </p:sp>
      <p:pic>
        <p:nvPicPr>
          <p:cNvPr id="2055" name="图片 103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526213"/>
            <a:ext cx="9109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图片 103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5175"/>
            <a:ext cx="9039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图片 103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69088"/>
            <a:ext cx="91106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图片 1033"/>
          <p:cNvPicPr>
            <a:picLocks noChangeAspect="1" noChangeArrowheads="1"/>
          </p:cNvPicPr>
          <p:nvPr userDrawn="1"/>
        </p:nvPicPr>
        <p:blipFill>
          <a:blip r:embed="rId14">
            <a:lum contrast="24000"/>
            <a:extLst>
              <a:ext uri="{28A0092B-C50C-407E-A947-70E740481C1C}">
                <a14:useLocalDpi xmlns:a14="http://schemas.microsoft.com/office/drawing/2010/main" val="0"/>
              </a:ext>
            </a:extLst>
          </a:blip>
          <a:srcRect b="3050"/>
          <a:stretch>
            <a:fillRect/>
          </a:stretch>
        </p:blipFill>
        <p:spPr bwMode="auto">
          <a:xfrm>
            <a:off x="7885113" y="6021388"/>
            <a:ext cx="12588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图片 1034"/>
          <p:cNvPicPr>
            <a:picLocks noChangeAspect="1" noChangeArrowheads="1"/>
          </p:cNvPicPr>
          <p:nvPr userDrawn="1"/>
        </p:nvPicPr>
        <p:blipFill>
          <a:blip r:embed="rId15">
            <a:lum bright="6000" contrast="12000"/>
            <a:extLst>
              <a:ext uri="{28A0092B-C50C-407E-A947-70E740481C1C}">
                <a14:useLocalDpi xmlns:a14="http://schemas.microsoft.com/office/drawing/2010/main" val="0"/>
              </a:ext>
            </a:extLst>
          </a:blip>
          <a:srcRect/>
          <a:stretch>
            <a:fillRect/>
          </a:stretch>
        </p:blipFill>
        <p:spPr bwMode="auto">
          <a:xfrm>
            <a:off x="0" y="0"/>
            <a:ext cx="205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Tm="25860">
    <p:wipe/>
  </p:transition>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sym typeface="Arial" panose="020B0604020202020204" pitchFamily="34" charset="0"/>
        </a:defRPr>
      </a:lvl1pPr>
      <a:lvl2pPr marL="457200" lvl="1"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2pPr>
      <a:lvl3pPr marL="914400" lvl="2"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3pPr>
      <a:lvl4pPr marL="1371600" lvl="3"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4pPr>
      <a:lvl5pPr marL="1828800" lvl="4"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5pPr>
      <a:lvl6pPr marL="2286000" lvl="5"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6pPr>
      <a:lvl7pPr marL="2743200" lvl="6"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7pPr>
      <a:lvl8pPr marL="3200400" lvl="7"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8pPr>
      <a:lvl9pPr marL="3657600" lvl="8"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标题 1025"/>
          <p:cNvSpPr>
            <a:spLocks noGrp="1" noChangeArrowheads="1"/>
          </p:cNvSpPr>
          <p:nvPr>
            <p:ph type="title" idx="4294967295"/>
          </p:nvPr>
        </p:nvSpPr>
        <p:spPr bwMode="auto">
          <a:xfrm>
            <a:off x="3565525" y="276225"/>
            <a:ext cx="5121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a:t>
            </a:r>
          </a:p>
        </p:txBody>
      </p:sp>
      <p:sp>
        <p:nvSpPr>
          <p:cNvPr id="3075" name="文本占位符 1026"/>
          <p:cNvSpPr>
            <a:spLocks noGrp="1" noChangeArrowheads="1"/>
          </p:cNvSpPr>
          <p:nvPr>
            <p:ph type="body" idx="9"/>
          </p:nvPr>
        </p:nvSpPr>
        <p:spPr bwMode="auto">
          <a:xfrm>
            <a:off x="257175" y="1055688"/>
            <a:ext cx="82042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ea typeface="宋体" panose="02010600030101010101" pitchFamily="2" charset="-122"/>
                <a:cs typeface="+mn-ea"/>
              </a:defRPr>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AD116519-5AC9-452E-AC22-3B9729735717}" type="slidenum">
              <a:rPr lang="zh-CN" altLang="en-US"/>
              <a:t>‹#›</a:t>
            </a:fld>
            <a:endParaRPr lang="zh-CN" altLang="en-US"/>
          </a:p>
        </p:txBody>
      </p:sp>
      <p:pic>
        <p:nvPicPr>
          <p:cNvPr id="3079" name="图片 103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526213"/>
            <a:ext cx="9109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图片 103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5175"/>
            <a:ext cx="9039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图片 103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69088"/>
            <a:ext cx="91106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图片 1033"/>
          <p:cNvPicPr>
            <a:picLocks noChangeAspect="1" noChangeArrowheads="1"/>
          </p:cNvPicPr>
          <p:nvPr userDrawn="1"/>
        </p:nvPicPr>
        <p:blipFill>
          <a:blip r:embed="rId14">
            <a:lum contrast="24000"/>
            <a:extLst>
              <a:ext uri="{28A0092B-C50C-407E-A947-70E740481C1C}">
                <a14:useLocalDpi xmlns:a14="http://schemas.microsoft.com/office/drawing/2010/main" val="0"/>
              </a:ext>
            </a:extLst>
          </a:blip>
          <a:srcRect b="3050"/>
          <a:stretch>
            <a:fillRect/>
          </a:stretch>
        </p:blipFill>
        <p:spPr bwMode="auto">
          <a:xfrm>
            <a:off x="7885113" y="6021388"/>
            <a:ext cx="12588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图片 1034"/>
          <p:cNvPicPr>
            <a:picLocks noChangeAspect="1" noChangeArrowheads="1"/>
          </p:cNvPicPr>
          <p:nvPr userDrawn="1"/>
        </p:nvPicPr>
        <p:blipFill>
          <a:blip r:embed="rId15">
            <a:lum bright="6000" contrast="12000"/>
            <a:extLst>
              <a:ext uri="{28A0092B-C50C-407E-A947-70E740481C1C}">
                <a14:useLocalDpi xmlns:a14="http://schemas.microsoft.com/office/drawing/2010/main" val="0"/>
              </a:ext>
            </a:extLst>
          </a:blip>
          <a:srcRect/>
          <a:stretch>
            <a:fillRect/>
          </a:stretch>
        </p:blipFill>
        <p:spPr bwMode="auto">
          <a:xfrm>
            <a:off x="0" y="0"/>
            <a:ext cx="205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advTm="25860">
    <p:wipe/>
  </p:transition>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sym typeface="Arial" panose="020B0604020202020204" pitchFamily="34" charset="0"/>
        </a:defRPr>
      </a:lvl1pPr>
      <a:lvl2pPr marL="457200" lvl="1"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2pPr>
      <a:lvl3pPr marL="914400" lvl="2"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3pPr>
      <a:lvl4pPr marL="1371600" lvl="3"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4pPr>
      <a:lvl5pPr marL="1828800" lvl="4"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5pPr>
      <a:lvl6pPr marL="2286000" lvl="5"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6pPr>
      <a:lvl7pPr marL="2743200" lvl="6"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7pPr>
      <a:lvl8pPr marL="3200400" lvl="7"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8pPr>
      <a:lvl9pPr marL="3657600" lvl="8"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098" name="标题 1025"/>
          <p:cNvSpPr>
            <a:spLocks noGrp="1" noChangeArrowheads="1"/>
          </p:cNvSpPr>
          <p:nvPr>
            <p:ph type="title" idx="4294967295"/>
          </p:nvPr>
        </p:nvSpPr>
        <p:spPr bwMode="auto">
          <a:xfrm>
            <a:off x="3565525" y="276225"/>
            <a:ext cx="5121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a:t>
            </a:r>
          </a:p>
        </p:txBody>
      </p:sp>
      <p:sp>
        <p:nvSpPr>
          <p:cNvPr id="4099" name="文本占位符 1026"/>
          <p:cNvSpPr>
            <a:spLocks noGrp="1" noChangeArrowheads="1"/>
          </p:cNvSpPr>
          <p:nvPr>
            <p:ph type="body" idx="9"/>
          </p:nvPr>
        </p:nvSpPr>
        <p:spPr bwMode="auto">
          <a:xfrm>
            <a:off x="257175" y="1055688"/>
            <a:ext cx="82042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ea typeface="宋体" panose="02010600030101010101" pitchFamily="2" charset="-122"/>
                <a:cs typeface="+mn-ea"/>
              </a:defRPr>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B7E88FFC-A7C1-4CA1-9397-0A66BB7526FE}" type="slidenum">
              <a:rPr lang="zh-CN" altLang="en-US"/>
              <a:t>‹#›</a:t>
            </a:fld>
            <a:endParaRPr lang="zh-CN" altLang="en-US"/>
          </a:p>
        </p:txBody>
      </p:sp>
      <p:pic>
        <p:nvPicPr>
          <p:cNvPr id="4103" name="图片 103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526213"/>
            <a:ext cx="9109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图片 103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5175"/>
            <a:ext cx="9039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图片 103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69088"/>
            <a:ext cx="91106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图片 1033"/>
          <p:cNvPicPr>
            <a:picLocks noChangeAspect="1" noChangeArrowheads="1"/>
          </p:cNvPicPr>
          <p:nvPr userDrawn="1"/>
        </p:nvPicPr>
        <p:blipFill>
          <a:blip r:embed="rId14">
            <a:lum contrast="24000"/>
            <a:extLst>
              <a:ext uri="{28A0092B-C50C-407E-A947-70E740481C1C}">
                <a14:useLocalDpi xmlns:a14="http://schemas.microsoft.com/office/drawing/2010/main" val="0"/>
              </a:ext>
            </a:extLst>
          </a:blip>
          <a:srcRect b="3050"/>
          <a:stretch>
            <a:fillRect/>
          </a:stretch>
        </p:blipFill>
        <p:spPr bwMode="auto">
          <a:xfrm>
            <a:off x="7885113" y="6021388"/>
            <a:ext cx="12588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图片 1034"/>
          <p:cNvPicPr>
            <a:picLocks noChangeAspect="1" noChangeArrowheads="1"/>
          </p:cNvPicPr>
          <p:nvPr userDrawn="1"/>
        </p:nvPicPr>
        <p:blipFill>
          <a:blip r:embed="rId15">
            <a:lum bright="6000" contrast="12000"/>
            <a:extLst>
              <a:ext uri="{28A0092B-C50C-407E-A947-70E740481C1C}">
                <a14:useLocalDpi xmlns:a14="http://schemas.microsoft.com/office/drawing/2010/main" val="0"/>
              </a:ext>
            </a:extLst>
          </a:blip>
          <a:srcRect/>
          <a:stretch>
            <a:fillRect/>
          </a:stretch>
        </p:blipFill>
        <p:spPr bwMode="auto">
          <a:xfrm>
            <a:off x="0" y="0"/>
            <a:ext cx="205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advTm="25860">
    <p:wipe/>
  </p:transition>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sym typeface="Arial" panose="020B0604020202020204" pitchFamily="34" charset="0"/>
        </a:defRPr>
      </a:lvl1pPr>
      <a:lvl2pPr marL="457200" lvl="1"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2pPr>
      <a:lvl3pPr marL="914400" lvl="2"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3pPr>
      <a:lvl4pPr marL="1371600" lvl="3"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4pPr>
      <a:lvl5pPr marL="1828800" lvl="4"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5pPr>
      <a:lvl6pPr marL="2286000" lvl="5"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6pPr>
      <a:lvl7pPr marL="2743200" lvl="6"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7pPr>
      <a:lvl8pPr marL="3200400" lvl="7"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8pPr>
      <a:lvl9pPr marL="3657600" lvl="8"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5122" name="标题 1025"/>
          <p:cNvSpPr>
            <a:spLocks noGrp="1" noChangeArrowheads="1"/>
          </p:cNvSpPr>
          <p:nvPr>
            <p:ph type="title" idx="4294967295"/>
          </p:nvPr>
        </p:nvSpPr>
        <p:spPr bwMode="auto">
          <a:xfrm>
            <a:off x="3565525" y="276225"/>
            <a:ext cx="5121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a:t>
            </a:r>
          </a:p>
        </p:txBody>
      </p:sp>
      <p:sp>
        <p:nvSpPr>
          <p:cNvPr id="5123" name="文本占位符 1026"/>
          <p:cNvSpPr>
            <a:spLocks noGrp="1" noChangeArrowheads="1"/>
          </p:cNvSpPr>
          <p:nvPr>
            <p:ph type="body" idx="9"/>
          </p:nvPr>
        </p:nvSpPr>
        <p:spPr bwMode="auto">
          <a:xfrm>
            <a:off x="257175" y="1055688"/>
            <a:ext cx="82042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ea typeface="宋体" panose="02010600030101010101" pitchFamily="2" charset="-122"/>
                <a:cs typeface="+mn-ea"/>
              </a:defRPr>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643312C4-A2D1-4EAA-A9D7-1EC7E432EECA}" type="slidenum">
              <a:rPr lang="zh-CN" altLang="en-US"/>
              <a:t>‹#›</a:t>
            </a:fld>
            <a:endParaRPr lang="zh-CN" altLang="en-US"/>
          </a:p>
        </p:txBody>
      </p:sp>
      <p:pic>
        <p:nvPicPr>
          <p:cNvPr id="5127" name="图片 103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526213"/>
            <a:ext cx="9109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图片 103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5175"/>
            <a:ext cx="9039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图片 103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69088"/>
            <a:ext cx="91106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图片 1033"/>
          <p:cNvPicPr>
            <a:picLocks noChangeAspect="1" noChangeArrowheads="1"/>
          </p:cNvPicPr>
          <p:nvPr userDrawn="1"/>
        </p:nvPicPr>
        <p:blipFill>
          <a:blip r:embed="rId14">
            <a:lum contrast="24000"/>
            <a:extLst>
              <a:ext uri="{28A0092B-C50C-407E-A947-70E740481C1C}">
                <a14:useLocalDpi xmlns:a14="http://schemas.microsoft.com/office/drawing/2010/main" val="0"/>
              </a:ext>
            </a:extLst>
          </a:blip>
          <a:srcRect b="3050"/>
          <a:stretch>
            <a:fillRect/>
          </a:stretch>
        </p:blipFill>
        <p:spPr bwMode="auto">
          <a:xfrm>
            <a:off x="7885113" y="6021388"/>
            <a:ext cx="12588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图片 1034"/>
          <p:cNvPicPr>
            <a:picLocks noChangeAspect="1" noChangeArrowheads="1"/>
          </p:cNvPicPr>
          <p:nvPr userDrawn="1"/>
        </p:nvPicPr>
        <p:blipFill>
          <a:blip r:embed="rId15">
            <a:lum bright="6000" contrast="12000"/>
            <a:extLst>
              <a:ext uri="{28A0092B-C50C-407E-A947-70E740481C1C}">
                <a14:useLocalDpi xmlns:a14="http://schemas.microsoft.com/office/drawing/2010/main" val="0"/>
              </a:ext>
            </a:extLst>
          </a:blip>
          <a:srcRect/>
          <a:stretch>
            <a:fillRect/>
          </a:stretch>
        </p:blipFill>
        <p:spPr bwMode="auto">
          <a:xfrm>
            <a:off x="0" y="0"/>
            <a:ext cx="205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advTm="25860">
    <p:wipe/>
  </p:transition>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sym typeface="Arial" panose="020B0604020202020204" pitchFamily="34" charset="0"/>
        </a:defRPr>
      </a:lvl1pPr>
      <a:lvl2pPr marL="457200" lvl="1"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2pPr>
      <a:lvl3pPr marL="914400" lvl="2"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3pPr>
      <a:lvl4pPr marL="1371600" lvl="3"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4pPr>
      <a:lvl5pPr marL="1828800" lvl="4"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5pPr>
      <a:lvl6pPr marL="2286000" lvl="5"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6pPr>
      <a:lvl7pPr marL="2743200" lvl="6"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7pPr>
      <a:lvl8pPr marL="3200400" lvl="7"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8pPr>
      <a:lvl9pPr marL="3657600" lvl="8"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6146" name="标题 1025"/>
          <p:cNvSpPr>
            <a:spLocks noGrp="1" noChangeArrowheads="1"/>
          </p:cNvSpPr>
          <p:nvPr>
            <p:ph type="title" idx="4294967295"/>
          </p:nvPr>
        </p:nvSpPr>
        <p:spPr bwMode="auto">
          <a:xfrm>
            <a:off x="3565525" y="276225"/>
            <a:ext cx="5121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a:t>
            </a:r>
          </a:p>
        </p:txBody>
      </p:sp>
      <p:sp>
        <p:nvSpPr>
          <p:cNvPr id="6147" name="文本占位符 1026"/>
          <p:cNvSpPr>
            <a:spLocks noGrp="1" noChangeArrowheads="1"/>
          </p:cNvSpPr>
          <p:nvPr>
            <p:ph type="body" idx="9"/>
          </p:nvPr>
        </p:nvSpPr>
        <p:spPr bwMode="auto">
          <a:xfrm>
            <a:off x="257175" y="1055688"/>
            <a:ext cx="82042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ea typeface="宋体" panose="02010600030101010101" pitchFamily="2" charset="-122"/>
                <a:cs typeface="+mn-ea"/>
              </a:defRPr>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3FF0889C-03F8-4AFF-88DF-015DE49BD7E6}" type="slidenum">
              <a:rPr lang="zh-CN" altLang="en-US"/>
              <a:t>‹#›</a:t>
            </a:fld>
            <a:endParaRPr lang="zh-CN" altLang="en-US"/>
          </a:p>
        </p:txBody>
      </p:sp>
      <p:pic>
        <p:nvPicPr>
          <p:cNvPr id="6151" name="图片 103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526213"/>
            <a:ext cx="9109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图片 103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5175"/>
            <a:ext cx="9039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图片 103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69088"/>
            <a:ext cx="91106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图片 1033"/>
          <p:cNvPicPr>
            <a:picLocks noChangeAspect="1" noChangeArrowheads="1"/>
          </p:cNvPicPr>
          <p:nvPr userDrawn="1"/>
        </p:nvPicPr>
        <p:blipFill>
          <a:blip r:embed="rId14">
            <a:lum contrast="24000"/>
            <a:extLst>
              <a:ext uri="{28A0092B-C50C-407E-A947-70E740481C1C}">
                <a14:useLocalDpi xmlns:a14="http://schemas.microsoft.com/office/drawing/2010/main" val="0"/>
              </a:ext>
            </a:extLst>
          </a:blip>
          <a:srcRect b="3050"/>
          <a:stretch>
            <a:fillRect/>
          </a:stretch>
        </p:blipFill>
        <p:spPr bwMode="auto">
          <a:xfrm>
            <a:off x="7885113" y="6021388"/>
            <a:ext cx="12588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图片 1034"/>
          <p:cNvPicPr>
            <a:picLocks noChangeAspect="1" noChangeArrowheads="1"/>
          </p:cNvPicPr>
          <p:nvPr userDrawn="1"/>
        </p:nvPicPr>
        <p:blipFill>
          <a:blip r:embed="rId15">
            <a:lum bright="6000" contrast="12000"/>
            <a:extLst>
              <a:ext uri="{28A0092B-C50C-407E-A947-70E740481C1C}">
                <a14:useLocalDpi xmlns:a14="http://schemas.microsoft.com/office/drawing/2010/main" val="0"/>
              </a:ext>
            </a:extLst>
          </a:blip>
          <a:srcRect/>
          <a:stretch>
            <a:fillRect/>
          </a:stretch>
        </p:blipFill>
        <p:spPr bwMode="auto">
          <a:xfrm>
            <a:off x="0" y="0"/>
            <a:ext cx="205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advTm="25860">
    <p:wipe/>
  </p:transition>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sym typeface="Arial" panose="020B0604020202020204" pitchFamily="34" charset="0"/>
        </a:defRPr>
      </a:lvl1pPr>
      <a:lvl2pPr marL="457200" lvl="1"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2pPr>
      <a:lvl3pPr marL="914400" lvl="2"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3pPr>
      <a:lvl4pPr marL="1371600" lvl="3"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4pPr>
      <a:lvl5pPr marL="1828800" lvl="4"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5pPr>
      <a:lvl6pPr marL="2286000" lvl="5"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6pPr>
      <a:lvl7pPr marL="2743200" lvl="6"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7pPr>
      <a:lvl8pPr marL="3200400" lvl="7"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8pPr>
      <a:lvl9pPr marL="3657600" lvl="8"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7170" name="标题 1025"/>
          <p:cNvSpPr>
            <a:spLocks noGrp="1" noChangeArrowheads="1"/>
          </p:cNvSpPr>
          <p:nvPr>
            <p:ph type="title" idx="4294967295"/>
          </p:nvPr>
        </p:nvSpPr>
        <p:spPr bwMode="auto">
          <a:xfrm>
            <a:off x="3565525" y="276225"/>
            <a:ext cx="5121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a:t>
            </a:r>
          </a:p>
        </p:txBody>
      </p:sp>
      <p:sp>
        <p:nvSpPr>
          <p:cNvPr id="7171" name="文本占位符 1026"/>
          <p:cNvSpPr>
            <a:spLocks noGrp="1" noChangeArrowheads="1"/>
          </p:cNvSpPr>
          <p:nvPr>
            <p:ph type="body" idx="9"/>
          </p:nvPr>
        </p:nvSpPr>
        <p:spPr bwMode="auto">
          <a:xfrm>
            <a:off x="257175" y="1055688"/>
            <a:ext cx="82042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ea typeface="宋体" panose="02010600030101010101" pitchFamily="2" charset="-122"/>
                <a:cs typeface="+mn-ea"/>
              </a:defRPr>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16601525-B7EE-4C1C-A75E-1F78A0FEEEEB}" type="slidenum">
              <a:rPr lang="zh-CN" altLang="en-US"/>
              <a:t>‹#›</a:t>
            </a:fld>
            <a:endParaRPr lang="zh-CN" altLang="en-US"/>
          </a:p>
        </p:txBody>
      </p:sp>
      <p:pic>
        <p:nvPicPr>
          <p:cNvPr id="7175" name="图片 103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526213"/>
            <a:ext cx="9109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图片 103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5175"/>
            <a:ext cx="9039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图片 103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69088"/>
            <a:ext cx="91106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图片 1033"/>
          <p:cNvPicPr>
            <a:picLocks noChangeAspect="1" noChangeArrowheads="1"/>
          </p:cNvPicPr>
          <p:nvPr userDrawn="1"/>
        </p:nvPicPr>
        <p:blipFill>
          <a:blip r:embed="rId14">
            <a:lum contrast="24000"/>
            <a:extLst>
              <a:ext uri="{28A0092B-C50C-407E-A947-70E740481C1C}">
                <a14:useLocalDpi xmlns:a14="http://schemas.microsoft.com/office/drawing/2010/main" val="0"/>
              </a:ext>
            </a:extLst>
          </a:blip>
          <a:srcRect b="3050"/>
          <a:stretch>
            <a:fillRect/>
          </a:stretch>
        </p:blipFill>
        <p:spPr bwMode="auto">
          <a:xfrm>
            <a:off x="7885113" y="6021388"/>
            <a:ext cx="12588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图片 1034"/>
          <p:cNvPicPr>
            <a:picLocks noChangeAspect="1" noChangeArrowheads="1"/>
          </p:cNvPicPr>
          <p:nvPr userDrawn="1"/>
        </p:nvPicPr>
        <p:blipFill>
          <a:blip r:embed="rId15">
            <a:lum bright="6000" contrast="12000"/>
            <a:extLst>
              <a:ext uri="{28A0092B-C50C-407E-A947-70E740481C1C}">
                <a14:useLocalDpi xmlns:a14="http://schemas.microsoft.com/office/drawing/2010/main" val="0"/>
              </a:ext>
            </a:extLst>
          </a:blip>
          <a:srcRect/>
          <a:stretch>
            <a:fillRect/>
          </a:stretch>
        </p:blipFill>
        <p:spPr bwMode="auto">
          <a:xfrm>
            <a:off x="0" y="0"/>
            <a:ext cx="205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advTm="25860">
    <p:wipe/>
  </p:transition>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sym typeface="Arial" panose="020B0604020202020204" pitchFamily="34" charset="0"/>
        </a:defRPr>
      </a:lvl1pPr>
      <a:lvl2pPr marL="457200" lvl="1"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2pPr>
      <a:lvl3pPr marL="914400" lvl="2"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3pPr>
      <a:lvl4pPr marL="1371600" lvl="3"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4pPr>
      <a:lvl5pPr marL="1828800" lvl="4"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5pPr>
      <a:lvl6pPr marL="2286000" lvl="5"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6pPr>
      <a:lvl7pPr marL="2743200" lvl="6"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7pPr>
      <a:lvl8pPr marL="3200400" lvl="7"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8pPr>
      <a:lvl9pPr marL="3657600" lvl="8"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8194" name="标题 1025"/>
          <p:cNvSpPr>
            <a:spLocks noGrp="1" noChangeArrowheads="1"/>
          </p:cNvSpPr>
          <p:nvPr>
            <p:ph type="title" idx="4294967295"/>
          </p:nvPr>
        </p:nvSpPr>
        <p:spPr bwMode="auto">
          <a:xfrm>
            <a:off x="3565525" y="276225"/>
            <a:ext cx="5121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a:t>
            </a:r>
          </a:p>
        </p:txBody>
      </p:sp>
      <p:sp>
        <p:nvSpPr>
          <p:cNvPr id="8195" name="文本占位符 1026"/>
          <p:cNvSpPr>
            <a:spLocks noGrp="1" noChangeArrowheads="1"/>
          </p:cNvSpPr>
          <p:nvPr>
            <p:ph type="body" idx="9"/>
          </p:nvPr>
        </p:nvSpPr>
        <p:spPr bwMode="auto">
          <a:xfrm>
            <a:off x="257175" y="1055688"/>
            <a:ext cx="82042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ea typeface="宋体" panose="02010600030101010101" pitchFamily="2" charset="-122"/>
                <a:cs typeface="+mn-ea"/>
              </a:defRPr>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F831D4FA-BE00-4E00-8A4A-A330763413A1}" type="slidenum">
              <a:rPr lang="zh-CN" altLang="en-US"/>
              <a:t>‹#›</a:t>
            </a:fld>
            <a:endParaRPr lang="zh-CN" altLang="en-US"/>
          </a:p>
        </p:txBody>
      </p:sp>
      <p:pic>
        <p:nvPicPr>
          <p:cNvPr id="8199" name="图片 103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526213"/>
            <a:ext cx="9109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图片 103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5175"/>
            <a:ext cx="9039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图片 103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69088"/>
            <a:ext cx="91106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图片 1033"/>
          <p:cNvPicPr>
            <a:picLocks noChangeAspect="1" noChangeArrowheads="1"/>
          </p:cNvPicPr>
          <p:nvPr userDrawn="1"/>
        </p:nvPicPr>
        <p:blipFill>
          <a:blip r:embed="rId14">
            <a:lum contrast="24000"/>
            <a:extLst>
              <a:ext uri="{28A0092B-C50C-407E-A947-70E740481C1C}">
                <a14:useLocalDpi xmlns:a14="http://schemas.microsoft.com/office/drawing/2010/main" val="0"/>
              </a:ext>
            </a:extLst>
          </a:blip>
          <a:srcRect b="3050"/>
          <a:stretch>
            <a:fillRect/>
          </a:stretch>
        </p:blipFill>
        <p:spPr bwMode="auto">
          <a:xfrm>
            <a:off x="7885113" y="6021388"/>
            <a:ext cx="12588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图片 1034"/>
          <p:cNvPicPr>
            <a:picLocks noChangeAspect="1" noChangeArrowheads="1"/>
          </p:cNvPicPr>
          <p:nvPr userDrawn="1"/>
        </p:nvPicPr>
        <p:blipFill>
          <a:blip r:embed="rId15">
            <a:lum bright="6000" contrast="12000"/>
            <a:extLst>
              <a:ext uri="{28A0092B-C50C-407E-A947-70E740481C1C}">
                <a14:useLocalDpi xmlns:a14="http://schemas.microsoft.com/office/drawing/2010/main" val="0"/>
              </a:ext>
            </a:extLst>
          </a:blip>
          <a:srcRect/>
          <a:stretch>
            <a:fillRect/>
          </a:stretch>
        </p:blipFill>
        <p:spPr bwMode="auto">
          <a:xfrm>
            <a:off x="0" y="0"/>
            <a:ext cx="205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advTm="25860">
    <p:wipe/>
  </p:transition>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sym typeface="Arial" panose="020B0604020202020204" pitchFamily="34" charset="0"/>
        </a:defRPr>
      </a:lvl1pPr>
      <a:lvl2pPr marL="457200" lvl="1"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2pPr>
      <a:lvl3pPr marL="914400" lvl="2"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3pPr>
      <a:lvl4pPr marL="1371600" lvl="3"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4pPr>
      <a:lvl5pPr marL="1828800" lvl="4"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5pPr>
      <a:lvl6pPr marL="2286000" lvl="5"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6pPr>
      <a:lvl7pPr marL="2743200" lvl="6"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7pPr>
      <a:lvl8pPr marL="3200400" lvl="7"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8pPr>
      <a:lvl9pPr marL="3657600" lvl="8"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9218" name="标题 1025"/>
          <p:cNvSpPr>
            <a:spLocks noGrp="1" noChangeArrowheads="1"/>
          </p:cNvSpPr>
          <p:nvPr>
            <p:ph type="title" idx="4294967295"/>
          </p:nvPr>
        </p:nvSpPr>
        <p:spPr bwMode="auto">
          <a:xfrm>
            <a:off x="3565525" y="276225"/>
            <a:ext cx="51212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a:t>
            </a:r>
          </a:p>
        </p:txBody>
      </p:sp>
      <p:sp>
        <p:nvSpPr>
          <p:cNvPr id="9219" name="文本占位符 1026"/>
          <p:cNvSpPr>
            <a:spLocks noGrp="1" noChangeArrowheads="1"/>
          </p:cNvSpPr>
          <p:nvPr>
            <p:ph type="body" idx="9"/>
          </p:nvPr>
        </p:nvSpPr>
        <p:spPr bwMode="auto">
          <a:xfrm>
            <a:off x="257175" y="1055688"/>
            <a:ext cx="82042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 typeface="Arial" panose="020B0604020202020204" pitchFamily="34" charset="0"/>
              <a:buNone/>
              <a:defRPr sz="1400" noProof="1">
                <a:latin typeface="Arial" panose="020B0604020202020204" pitchFamily="34" charset="0"/>
                <a:ea typeface="宋体" panose="02010600030101010101" pitchFamily="2" charset="-122"/>
                <a:cs typeface="+mn-ea"/>
              </a:defRPr>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C02CB60F-91BA-4173-9BF3-989458C1B218}" type="slidenum">
              <a:rPr lang="zh-CN" altLang="en-US"/>
              <a:t>‹#›</a:t>
            </a:fld>
            <a:endParaRPr lang="zh-CN" altLang="en-US"/>
          </a:p>
        </p:txBody>
      </p:sp>
      <p:pic>
        <p:nvPicPr>
          <p:cNvPr id="9223" name="图片 103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526213"/>
            <a:ext cx="91090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图片 103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765175"/>
            <a:ext cx="90392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图片 103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69088"/>
            <a:ext cx="91106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图片 1033"/>
          <p:cNvPicPr>
            <a:picLocks noChangeAspect="1" noChangeArrowheads="1"/>
          </p:cNvPicPr>
          <p:nvPr userDrawn="1"/>
        </p:nvPicPr>
        <p:blipFill>
          <a:blip r:embed="rId14">
            <a:lum contrast="24000"/>
            <a:extLst>
              <a:ext uri="{28A0092B-C50C-407E-A947-70E740481C1C}">
                <a14:useLocalDpi xmlns:a14="http://schemas.microsoft.com/office/drawing/2010/main" val="0"/>
              </a:ext>
            </a:extLst>
          </a:blip>
          <a:srcRect b="3050"/>
          <a:stretch>
            <a:fillRect/>
          </a:stretch>
        </p:blipFill>
        <p:spPr bwMode="auto">
          <a:xfrm>
            <a:off x="7885113" y="6021388"/>
            <a:ext cx="125888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图片 1034"/>
          <p:cNvPicPr>
            <a:picLocks noChangeAspect="1" noChangeArrowheads="1"/>
          </p:cNvPicPr>
          <p:nvPr userDrawn="1"/>
        </p:nvPicPr>
        <p:blipFill>
          <a:blip r:embed="rId15">
            <a:lum bright="6000" contrast="12000"/>
            <a:extLst>
              <a:ext uri="{28A0092B-C50C-407E-A947-70E740481C1C}">
                <a14:useLocalDpi xmlns:a14="http://schemas.microsoft.com/office/drawing/2010/main" val="0"/>
              </a:ext>
            </a:extLst>
          </a:blip>
          <a:srcRect/>
          <a:stretch>
            <a:fillRect/>
          </a:stretch>
        </p:blipFill>
        <p:spPr bwMode="auto">
          <a:xfrm>
            <a:off x="0" y="0"/>
            <a:ext cx="205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advTm="25860">
    <p:wipe/>
  </p:transition>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sym typeface="Arial" panose="020B0604020202020204" pitchFamily="34" charset="0"/>
        </a:defRPr>
      </a:lvl1pPr>
      <a:lvl2pPr marL="457200" lvl="1"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2pPr>
      <a:lvl3pPr marL="914400" lvl="2"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3pPr>
      <a:lvl4pPr marL="1371600" lvl="3"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4pPr>
      <a:lvl5pPr marL="1828800" lvl="4"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5pPr>
      <a:lvl6pPr marL="2286000" lvl="5"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6pPr>
      <a:lvl7pPr marL="2743200" lvl="6"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7pPr>
      <a:lvl8pPr marL="3200400" lvl="7"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8pPr>
      <a:lvl9pPr marL="3657600" lvl="8" indent="0" algn="l" defTabSz="914400" eaLnBrk="1" fontAlgn="base" latinLnBrk="0" hangingPunct="1">
        <a:spcBef>
          <a:spcPct val="0"/>
        </a:spcBef>
        <a:spcAft>
          <a:spcPct val="0"/>
        </a:spcAft>
        <a:buFont typeface="Arial" panose="020B0604020202020204" pitchFamily="34" charset="0"/>
        <a:buNone/>
        <a:defRPr sz="2400" u="none" kern="1200" baseline="0">
          <a:solidFill>
            <a:schemeClr val="tx1"/>
          </a:solidFill>
          <a:latin typeface="+mn-lt"/>
          <a:ea typeface="+mn-ea"/>
          <a:cs typeface="+mn-cs"/>
          <a:sym typeface="Arial" panose="020B0604020202020204" pitchFamily="34" charset="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0.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6.xml"/><Relationship Id="rId7" Type="http://schemas.openxmlformats.org/officeDocument/2006/relationships/image" Target="../media/image6.png"/><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image" Target="../media/image5.png"/><Relationship Id="rId5" Type="http://schemas.openxmlformats.org/officeDocument/2006/relationships/image" Target="../media/image9.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06.xml"/><Relationship Id="rId7" Type="http://schemas.openxmlformats.org/officeDocument/2006/relationships/diagramColors" Target="../diagrams/colors1.xml"/><Relationship Id="rId2" Type="http://schemas.openxmlformats.org/officeDocument/2006/relationships/tags" Target="../tags/tag16.xml"/><Relationship Id="rId1" Type="http://schemas.openxmlformats.org/officeDocument/2006/relationships/themeOverride" Target="../theme/themeOverride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6.xml"/><Relationship Id="rId7" Type="http://schemas.openxmlformats.org/officeDocument/2006/relationships/image" Target="../media/image6.png"/><Relationship Id="rId2" Type="http://schemas.openxmlformats.org/officeDocument/2006/relationships/tags" Target="../tags/tag17.xml"/><Relationship Id="rId1" Type="http://schemas.openxmlformats.org/officeDocument/2006/relationships/vmlDrawing" Target="../drawings/vmlDrawing4.vml"/><Relationship Id="rId6" Type="http://schemas.openxmlformats.org/officeDocument/2006/relationships/image" Target="../media/image5.png"/><Relationship Id="rId5" Type="http://schemas.openxmlformats.org/officeDocument/2006/relationships/image" Target="../media/image10.e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06.xml"/><Relationship Id="rId7" Type="http://schemas.openxmlformats.org/officeDocument/2006/relationships/image" Target="../media/image5.png"/><Relationship Id="rId2" Type="http://schemas.openxmlformats.org/officeDocument/2006/relationships/tags" Target="../tags/tag20.xml"/><Relationship Id="rId1" Type="http://schemas.openxmlformats.org/officeDocument/2006/relationships/vmlDrawing" Target="../drawings/vmlDrawing5.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slideLayout" Target="../slideLayouts/slideLayout106.xml"/><Relationship Id="rId7" Type="http://schemas.openxmlformats.org/officeDocument/2006/relationships/image" Target="../media/image14.png"/><Relationship Id="rId12" Type="http://schemas.openxmlformats.org/officeDocument/2006/relationships/image" Target="../media/image6.png"/><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13.png"/><Relationship Id="rId11" Type="http://schemas.openxmlformats.org/officeDocument/2006/relationships/image" Target="../media/image5.png"/><Relationship Id="rId5" Type="http://schemas.openxmlformats.org/officeDocument/2006/relationships/image" Target="../media/image12.emf"/><Relationship Id="rId10" Type="http://schemas.openxmlformats.org/officeDocument/2006/relationships/image" Target="../media/image17.png"/><Relationship Id="rId4" Type="http://schemas.openxmlformats.org/officeDocument/2006/relationships/oleObject" Target="../embeddings/oleObject5.bin"/><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6.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6.xml"/><Relationship Id="rId1" Type="http://schemas.openxmlformats.org/officeDocument/2006/relationships/tags" Target="../tags/tag23.xml"/><Relationship Id="rId5" Type="http://schemas.openxmlformats.org/officeDocument/2006/relationships/image" Target="../media/image2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06.xml"/><Relationship Id="rId7" Type="http://schemas.openxmlformats.org/officeDocument/2006/relationships/image" Target="../media/image22.png"/><Relationship Id="rId2" Type="http://schemas.openxmlformats.org/officeDocument/2006/relationships/tags" Target="../tags/tag24.xml"/><Relationship Id="rId1" Type="http://schemas.openxmlformats.org/officeDocument/2006/relationships/vmlDrawing" Target="../drawings/vmlDrawing7.vml"/><Relationship Id="rId6" Type="http://schemas.openxmlformats.org/officeDocument/2006/relationships/image" Target="../media/image21.png"/><Relationship Id="rId5" Type="http://schemas.openxmlformats.org/officeDocument/2006/relationships/image" Target="../media/image21.emf"/><Relationship Id="rId10" Type="http://schemas.openxmlformats.org/officeDocument/2006/relationships/image" Target="../media/image6.png"/><Relationship Id="rId4" Type="http://schemas.openxmlformats.org/officeDocument/2006/relationships/oleObject" Target="../embeddings/oleObject6.bin"/><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6.xml"/><Relationship Id="rId1" Type="http://schemas.openxmlformats.org/officeDocument/2006/relationships/tags" Target="../tags/tag25.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6.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6.xml"/><Relationship Id="rId1" Type="http://schemas.openxmlformats.org/officeDocument/2006/relationships/tags" Target="../tags/tag2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06.xml"/><Relationship Id="rId7" Type="http://schemas.openxmlformats.org/officeDocument/2006/relationships/image" Target="../media/image26.emf"/><Relationship Id="rId2" Type="http://schemas.openxmlformats.org/officeDocument/2006/relationships/tags" Target="../tags/tag27.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image" Target="../media/image250.png"/><Relationship Id="rId4" Type="http://schemas.openxmlformats.org/officeDocument/2006/relationships/image" Target="../media/image240.pn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06.xml"/><Relationship Id="rId1" Type="http://schemas.openxmlformats.org/officeDocument/2006/relationships/tags" Target="../tags/tag2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slideLayout" Target="../slideLayouts/slideLayout106.xml"/><Relationship Id="rId7" Type="http://schemas.openxmlformats.org/officeDocument/2006/relationships/oleObject" Target="../embeddings/oleObject9.bin"/><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image" Target="../media/image29.emf"/><Relationship Id="rId5" Type="http://schemas.openxmlformats.org/officeDocument/2006/relationships/oleObject" Target="../embeddings/oleObject8.bin"/><Relationship Id="rId10" Type="http://schemas.openxmlformats.org/officeDocument/2006/relationships/image" Target="../media/image6.png"/><Relationship Id="rId4" Type="http://schemas.openxmlformats.org/officeDocument/2006/relationships/notesSlide" Target="../notesSlides/notesSlide8.xml"/><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06.xml"/><Relationship Id="rId1" Type="http://schemas.openxmlformats.org/officeDocument/2006/relationships/tags" Target="../tags/tag30.xml"/><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1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6.xml"/><Relationship Id="rId1" Type="http://schemas.openxmlformats.org/officeDocument/2006/relationships/tags" Target="../tags/tag33.xml"/><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06.xml"/><Relationship Id="rId7" Type="http://schemas.openxmlformats.org/officeDocument/2006/relationships/image" Target="../media/image5.png"/><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image" Target="../media/image32.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slideLayout" Target="../slideLayouts/slideLayout106.xml"/><Relationship Id="rId1" Type="http://schemas.openxmlformats.org/officeDocument/2006/relationships/tags" Target="../tags/tag35.xml"/><Relationship Id="rId6" Type="http://schemas.openxmlformats.org/officeDocument/2006/relationships/image" Target="../media/image36.png"/><Relationship Id="rId11" Type="http://schemas.openxmlformats.org/officeDocument/2006/relationships/image" Target="../media/image6.png"/><Relationship Id="rId5" Type="http://schemas.openxmlformats.org/officeDocument/2006/relationships/image" Target="../media/image35.png"/><Relationship Id="rId10" Type="http://schemas.openxmlformats.org/officeDocument/2006/relationships/image" Target="../media/image5.png"/><Relationship Id="rId4" Type="http://schemas.openxmlformats.org/officeDocument/2006/relationships/image" Target="../media/image34.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6.xml"/><Relationship Id="rId7" Type="http://schemas.openxmlformats.org/officeDocument/2006/relationships/image" Target="../media/image6.png"/><Relationship Id="rId2" Type="http://schemas.openxmlformats.org/officeDocument/2006/relationships/tags" Target="../tags/tag36.xml"/><Relationship Id="rId1" Type="http://schemas.openxmlformats.org/officeDocument/2006/relationships/vmlDrawing" Target="../drawings/vmlDrawing11.vml"/><Relationship Id="rId6" Type="http://schemas.openxmlformats.org/officeDocument/2006/relationships/image" Target="../media/image5.png"/><Relationship Id="rId5" Type="http://schemas.openxmlformats.org/officeDocument/2006/relationships/image" Target="../media/image33.emf"/><Relationship Id="rId4"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tags" Target="../tags/tag6.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6.xml"/><Relationship Id="rId7" Type="http://schemas.openxmlformats.org/officeDocument/2006/relationships/image" Target="../media/image6.png"/><Relationship Id="rId2" Type="http://schemas.openxmlformats.org/officeDocument/2006/relationships/tags" Target="../tags/tag37.xml"/><Relationship Id="rId1" Type="http://schemas.openxmlformats.org/officeDocument/2006/relationships/vmlDrawing" Target="../drawings/vmlDrawing12.vml"/><Relationship Id="rId6" Type="http://schemas.openxmlformats.org/officeDocument/2006/relationships/image" Target="../media/image5.png"/><Relationship Id="rId5" Type="http://schemas.openxmlformats.org/officeDocument/2006/relationships/image" Target="../media/image34.emf"/><Relationship Id="rId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8.xml"/><Relationship Id="rId7" Type="http://schemas.openxmlformats.org/officeDocument/2006/relationships/image" Target="../media/image5.png"/><Relationship Id="rId2" Type="http://schemas.openxmlformats.org/officeDocument/2006/relationships/vmlDrawing" Target="../drawings/vmlDrawing13.vml"/><Relationship Id="rId1" Type="http://schemas.openxmlformats.org/officeDocument/2006/relationships/themeOverride" Target="../theme/themeOverride7.xml"/><Relationship Id="rId6" Type="http://schemas.openxmlformats.org/officeDocument/2006/relationships/image" Target="../media/image35.emf"/><Relationship Id="rId5" Type="http://schemas.openxmlformats.org/officeDocument/2006/relationships/oleObject" Target="../embeddings/oleObject13.bin"/><Relationship Id="rId4" Type="http://schemas.openxmlformats.org/officeDocument/2006/relationships/slideLayout" Target="../slideLayouts/slideLayout11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6.xml"/><Relationship Id="rId7" Type="http://schemas.openxmlformats.org/officeDocument/2006/relationships/image" Target="../media/image6.png"/><Relationship Id="rId2" Type="http://schemas.openxmlformats.org/officeDocument/2006/relationships/tags" Target="../tags/tag39.xml"/><Relationship Id="rId1" Type="http://schemas.openxmlformats.org/officeDocument/2006/relationships/vmlDrawing" Target="../drawings/vmlDrawing14.vml"/><Relationship Id="rId6" Type="http://schemas.openxmlformats.org/officeDocument/2006/relationships/image" Target="../media/image5.png"/><Relationship Id="rId5" Type="http://schemas.openxmlformats.org/officeDocument/2006/relationships/image" Target="../media/image36.emf"/><Relationship Id="rId4" Type="http://schemas.openxmlformats.org/officeDocument/2006/relationships/oleObject" Target="../embeddings/oleObject14.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slideLayout" Target="../slideLayouts/slideLayout106.xml"/><Relationship Id="rId7" Type="http://schemas.openxmlformats.org/officeDocument/2006/relationships/image" Target="../media/image43.png"/><Relationship Id="rId2" Type="http://schemas.openxmlformats.org/officeDocument/2006/relationships/tags" Target="../tags/tag40.xml"/><Relationship Id="rId1" Type="http://schemas.openxmlformats.org/officeDocument/2006/relationships/vmlDrawing" Target="../drawings/vmlDrawing15.vml"/><Relationship Id="rId6" Type="http://schemas.openxmlformats.org/officeDocument/2006/relationships/image" Target="../media/image42.png"/><Relationship Id="rId11" Type="http://schemas.openxmlformats.org/officeDocument/2006/relationships/image" Target="../media/image6.png"/><Relationship Id="rId5" Type="http://schemas.openxmlformats.org/officeDocument/2006/relationships/image" Target="../media/image41.png"/><Relationship Id="rId10" Type="http://schemas.openxmlformats.org/officeDocument/2006/relationships/image" Target="../media/image5.png"/><Relationship Id="rId4" Type="http://schemas.openxmlformats.org/officeDocument/2006/relationships/image" Target="../media/image40.png"/><Relationship Id="rId9" Type="http://schemas.openxmlformats.org/officeDocument/2006/relationships/image" Target="../media/image37.emf"/></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2.xml"/><Relationship Id="rId7" Type="http://schemas.openxmlformats.org/officeDocument/2006/relationships/image" Target="../media/image5.png"/><Relationship Id="rId2" Type="http://schemas.openxmlformats.org/officeDocument/2006/relationships/tags" Target="../tags/tag41.xml"/><Relationship Id="rId1" Type="http://schemas.openxmlformats.org/officeDocument/2006/relationships/vmlDrawing" Target="../drawings/vmlDrawing16.vml"/><Relationship Id="rId6" Type="http://schemas.openxmlformats.org/officeDocument/2006/relationships/image" Target="../media/image38.emf"/><Relationship Id="rId5" Type="http://schemas.openxmlformats.org/officeDocument/2006/relationships/oleObject" Target="../embeddings/oleObject16.bin"/><Relationship Id="rId4" Type="http://schemas.openxmlformats.org/officeDocument/2006/relationships/slideLayout" Target="../slideLayouts/slideLayout113.xml"/></Relationships>
</file>

<file path=ppt/slides/_rels/slide3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slideLayout" Target="../slideLayouts/slideLayout112.xml"/><Relationship Id="rId7" Type="http://schemas.openxmlformats.org/officeDocument/2006/relationships/oleObject" Target="../embeddings/oleObject18.bin"/><Relationship Id="rId2" Type="http://schemas.openxmlformats.org/officeDocument/2006/relationships/tags" Target="../tags/tag43.xml"/><Relationship Id="rId1" Type="http://schemas.openxmlformats.org/officeDocument/2006/relationships/vmlDrawing" Target="../drawings/vmlDrawing17.vml"/><Relationship Id="rId6" Type="http://schemas.openxmlformats.org/officeDocument/2006/relationships/image" Target="../media/image39.emf"/><Relationship Id="rId5" Type="http://schemas.openxmlformats.org/officeDocument/2006/relationships/oleObject" Target="../embeddings/oleObject17.bin"/><Relationship Id="rId10" Type="http://schemas.openxmlformats.org/officeDocument/2006/relationships/image" Target="../media/image6.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5.xml"/><Relationship Id="rId7" Type="http://schemas.openxmlformats.org/officeDocument/2006/relationships/image" Target="../media/image5.png"/><Relationship Id="rId2" Type="http://schemas.openxmlformats.org/officeDocument/2006/relationships/tags" Target="../tags/tag44.xml"/><Relationship Id="rId1" Type="http://schemas.openxmlformats.org/officeDocument/2006/relationships/vmlDrawing" Target="../drawings/vmlDrawing18.vml"/><Relationship Id="rId6" Type="http://schemas.openxmlformats.org/officeDocument/2006/relationships/image" Target="../media/image41.emf"/><Relationship Id="rId5" Type="http://schemas.openxmlformats.org/officeDocument/2006/relationships/oleObject" Target="../embeddings/oleObject19.bin"/><Relationship Id="rId4" Type="http://schemas.openxmlformats.org/officeDocument/2006/relationships/slideLayout" Target="../slideLayouts/slideLayout106.xml"/></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7.xml"/><Relationship Id="rId7" Type="http://schemas.openxmlformats.org/officeDocument/2006/relationships/image" Target="../media/image5.png"/><Relationship Id="rId2" Type="http://schemas.openxmlformats.org/officeDocument/2006/relationships/tags" Target="../tags/tag46.xml"/><Relationship Id="rId1" Type="http://schemas.openxmlformats.org/officeDocument/2006/relationships/vmlDrawing" Target="../drawings/vmlDrawing19.vml"/><Relationship Id="rId6" Type="http://schemas.openxmlformats.org/officeDocument/2006/relationships/image" Target="../media/image42.emf"/><Relationship Id="rId5" Type="http://schemas.openxmlformats.org/officeDocument/2006/relationships/oleObject" Target="../embeddings/oleObject20.bin"/><Relationship Id="rId4" Type="http://schemas.openxmlformats.org/officeDocument/2006/relationships/slideLayout" Target="../slideLayouts/slideLayout11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0.xml"/><Relationship Id="rId7" Type="http://schemas.openxmlformats.org/officeDocument/2006/relationships/image" Target="../media/image6.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5.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6.xml"/><Relationship Id="rId7" Type="http://schemas.openxmlformats.org/officeDocument/2006/relationships/image" Target="../media/image6.png"/><Relationship Id="rId2" Type="http://schemas.openxmlformats.org/officeDocument/2006/relationships/tags" Target="../tags/tag50.xml"/><Relationship Id="rId1" Type="http://schemas.openxmlformats.org/officeDocument/2006/relationships/vmlDrawing" Target="../drawings/vmlDrawing20.vml"/><Relationship Id="rId6" Type="http://schemas.openxmlformats.org/officeDocument/2006/relationships/image" Target="../media/image5.png"/><Relationship Id="rId5" Type="http://schemas.openxmlformats.org/officeDocument/2006/relationships/image" Target="../media/image46.emf"/><Relationship Id="rId4" Type="http://schemas.openxmlformats.org/officeDocument/2006/relationships/oleObject" Target="../embeddings/oleObject2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1.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6.xml"/><Relationship Id="rId1" Type="http://schemas.openxmlformats.org/officeDocument/2006/relationships/tags" Target="../tags/tag5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6.png"/><Relationship Id="rId2" Type="http://schemas.openxmlformats.org/officeDocument/2006/relationships/slideLayout" Target="../slideLayouts/slideLayout106.xml"/><Relationship Id="rId1" Type="http://schemas.openxmlformats.org/officeDocument/2006/relationships/tags" Target="../tags/tag52.xml"/><Relationship Id="rId6" Type="http://schemas.openxmlformats.org/officeDocument/2006/relationships/image" Target="../media/image5.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06.xml"/><Relationship Id="rId1" Type="http://schemas.openxmlformats.org/officeDocument/2006/relationships/tags" Target="../tags/tag53.xml"/><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1.emf"/><Relationship Id="rId7" Type="http://schemas.openxmlformats.org/officeDocument/2006/relationships/image" Target="../media/image5.png"/><Relationship Id="rId2" Type="http://schemas.openxmlformats.org/officeDocument/2006/relationships/slideLayout" Target="../slideLayouts/slideLayout106.xml"/><Relationship Id="rId1" Type="http://schemas.openxmlformats.org/officeDocument/2006/relationships/tags" Target="../tags/tag54.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06.xml"/><Relationship Id="rId7" Type="http://schemas.openxmlformats.org/officeDocument/2006/relationships/image" Target="../media/image5.png"/><Relationship Id="rId2" Type="http://schemas.openxmlformats.org/officeDocument/2006/relationships/tags" Target="../tags/tag55.xml"/><Relationship Id="rId1" Type="http://schemas.openxmlformats.org/officeDocument/2006/relationships/vmlDrawing" Target="../drawings/vmlDrawing21.vml"/><Relationship Id="rId6" Type="http://schemas.openxmlformats.org/officeDocument/2006/relationships/image" Target="../media/image55.emf"/><Relationship Id="rId5" Type="http://schemas.openxmlformats.org/officeDocument/2006/relationships/oleObject" Target="../embeddings/oleObject22.bin"/><Relationship Id="rId4"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6.xml"/><Relationship Id="rId1" Type="http://schemas.openxmlformats.org/officeDocument/2006/relationships/tags" Target="../tags/tag56.xml"/><Relationship Id="rId5" Type="http://schemas.openxmlformats.org/officeDocument/2006/relationships/image" Target="../media/image56.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06.xml"/><Relationship Id="rId1" Type="http://schemas.openxmlformats.org/officeDocument/2006/relationships/tags" Target="../tags/tag57.xml"/><Relationship Id="rId5" Type="http://schemas.openxmlformats.org/officeDocument/2006/relationships/image" Target="../media/image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6.png"/><Relationship Id="rId2" Type="http://schemas.openxmlformats.org/officeDocument/2006/relationships/slideLayout" Target="../slideLayouts/slideLayout106.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6.xml"/><Relationship Id="rId1" Type="http://schemas.openxmlformats.org/officeDocument/2006/relationships/tags" Target="../tags/tag5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06.xml"/><Relationship Id="rId1" Type="http://schemas.openxmlformats.org/officeDocument/2006/relationships/tags" Target="../tags/tag60.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tags" Target="../tags/tag8.xml"/><Relationship Id="rId1"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06.xml"/><Relationship Id="rId1" Type="http://schemas.openxmlformats.org/officeDocument/2006/relationships/tags" Target="../tags/tag6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06.xml"/><Relationship Id="rId1" Type="http://schemas.openxmlformats.org/officeDocument/2006/relationships/tags" Target="../tags/tag62.xml"/><Relationship Id="rId5" Type="http://schemas.openxmlformats.org/officeDocument/2006/relationships/image" Target="../media/image6.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6.xml"/><Relationship Id="rId1" Type="http://schemas.openxmlformats.org/officeDocument/2006/relationships/tags" Target="../tags/tag63.xml"/><Relationship Id="rId5" Type="http://schemas.openxmlformats.org/officeDocument/2006/relationships/image" Target="../media/image6.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6.xml"/><Relationship Id="rId1" Type="http://schemas.openxmlformats.org/officeDocument/2006/relationships/tags" Target="../tags/tag64.xml"/><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6.xml"/><Relationship Id="rId1" Type="http://schemas.openxmlformats.org/officeDocument/2006/relationships/tags" Target="../tags/tag65.xml"/><Relationship Id="rId5" Type="http://schemas.openxmlformats.org/officeDocument/2006/relationships/image" Target="../media/image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6.xml"/><Relationship Id="rId1" Type="http://schemas.openxmlformats.org/officeDocument/2006/relationships/tags" Target="../tags/tag66.xml"/><Relationship Id="rId5" Type="http://schemas.openxmlformats.org/officeDocument/2006/relationships/image" Target="../media/image6.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6.xml"/><Relationship Id="rId1" Type="http://schemas.openxmlformats.org/officeDocument/2006/relationships/tags" Target="../tags/tag6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2.xml"/><Relationship Id="rId7" Type="http://schemas.openxmlformats.org/officeDocument/2006/relationships/image" Target="../media/image5.png"/><Relationship Id="rId2" Type="http://schemas.openxmlformats.org/officeDocument/2006/relationships/tags" Target="../tags/tag1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slideLayout" Target="../slideLayouts/slideLayout106.xml"/></Relationships>
</file>

<file path=ppt/slides/_rels/slide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13.xml"/><Relationship Id="rId7" Type="http://schemas.openxmlformats.org/officeDocument/2006/relationships/package" Target="../embeddings/Microsoft_Visio___1.vsdx"/><Relationship Id="rId2" Type="http://schemas.openxmlformats.org/officeDocument/2006/relationships/vmlDrawing" Target="../drawings/vmlDrawing2.vml"/><Relationship Id="rId1" Type="http://schemas.openxmlformats.org/officeDocument/2006/relationships/themeOverride" Target="../theme/themeOverride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6.xml"/><Relationship Id="rId1" Type="http://schemas.openxmlformats.org/officeDocument/2006/relationships/tags" Target="../tags/tag1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矩形 3074"/>
          <p:cNvSpPr>
            <a:spLocks noChangeArrowheads="1"/>
          </p:cNvSpPr>
          <p:nvPr/>
        </p:nvSpPr>
        <p:spPr bwMode="auto">
          <a:xfrm>
            <a:off x="1419225" y="2379663"/>
            <a:ext cx="633730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0"/>
              </a:spcBef>
              <a:buFontTx/>
              <a:buNone/>
              <a:defRPr/>
            </a:pPr>
            <a:r>
              <a:rPr lang="zh-CN" altLang="en-US" noProof="1">
                <a:solidFill>
                  <a:schemeClr val="tx1"/>
                </a:solidFill>
                <a:latin typeface="楷体_GB2312" panose="02010609030101010101" pitchFamily="1" charset="-122"/>
                <a:ea typeface="楷体_GB2312" panose="02010609030101010101" pitchFamily="1" charset="-122"/>
                <a:sym typeface="+mn-ea"/>
              </a:rPr>
              <a:t>基于</a:t>
            </a:r>
            <a:r>
              <a:rPr lang="en-US" altLang="zh-CN" noProof="1">
                <a:solidFill>
                  <a:schemeClr val="tx1"/>
                </a:solidFill>
                <a:latin typeface="楷体_GB2312" panose="02010609030101010101" pitchFamily="1" charset="-122"/>
                <a:ea typeface="楷体_GB2312" panose="02010609030101010101" pitchFamily="1" charset="-122"/>
                <a:sym typeface="+mn-ea"/>
              </a:rPr>
              <a:t>SDN</a:t>
            </a:r>
            <a:r>
              <a:rPr lang="zh-CN" altLang="en-US" noProof="1">
                <a:solidFill>
                  <a:schemeClr val="tx1"/>
                </a:solidFill>
                <a:latin typeface="楷体_GB2312" panose="02010609030101010101" pitchFamily="1" charset="-122"/>
                <a:ea typeface="楷体_GB2312" panose="02010609030101010101" pitchFamily="1" charset="-122"/>
                <a:sym typeface="+mn-ea"/>
              </a:rPr>
              <a:t>网络的视频流媒体</a:t>
            </a:r>
            <a:endParaRPr lang="en-US" altLang="zh-CN" noProof="1">
              <a:solidFill>
                <a:schemeClr val="tx1"/>
              </a:solidFill>
              <a:latin typeface="楷体_GB2312" panose="02010609030101010101" pitchFamily="1" charset="-122"/>
              <a:ea typeface="楷体_GB2312" panose="02010609030101010101" pitchFamily="1" charset="-122"/>
              <a:sym typeface="+mn-ea"/>
            </a:endParaRPr>
          </a:p>
          <a:p>
            <a:pPr algn="ctr" eaLnBrk="1" hangingPunct="1">
              <a:lnSpc>
                <a:spcPct val="120000"/>
              </a:lnSpc>
              <a:spcBef>
                <a:spcPct val="0"/>
              </a:spcBef>
              <a:buFontTx/>
              <a:buNone/>
              <a:defRPr/>
            </a:pPr>
            <a:r>
              <a:rPr lang="zh-CN" altLang="en-US" noProof="1">
                <a:solidFill>
                  <a:schemeClr val="tx1"/>
                </a:solidFill>
                <a:latin typeface="楷体_GB2312" panose="02010609030101010101" pitchFamily="1" charset="-122"/>
                <a:ea typeface="楷体_GB2312" panose="02010609030101010101" pitchFamily="1" charset="-122"/>
                <a:sym typeface="+mn-ea"/>
              </a:rPr>
              <a:t>传输性能研究</a:t>
            </a:r>
          </a:p>
        </p:txBody>
      </p:sp>
      <p:sp>
        <p:nvSpPr>
          <p:cNvPr id="11267" name="文本框 3075"/>
          <p:cNvSpPr txBox="1">
            <a:spLocks noChangeArrowheads="1"/>
          </p:cNvSpPr>
          <p:nvPr/>
        </p:nvSpPr>
        <p:spPr bwMode="auto">
          <a:xfrm>
            <a:off x="4654171" y="4067958"/>
            <a:ext cx="4382139"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dirty="0">
                <a:latin typeface="楷体_GB2312" panose="02010609030101010101" pitchFamily="1" charset="-122"/>
                <a:ea typeface="楷体_GB2312" panose="02010609030101010101" pitchFamily="1" charset="-122"/>
              </a:rPr>
              <a:t>学  号：</a:t>
            </a:r>
            <a:r>
              <a:rPr lang="en-US" altLang="zh-CN" sz="2400" dirty="0">
                <a:latin typeface="Times New Roman" panose="02020603050405020304" pitchFamily="18" charset="0"/>
                <a:ea typeface="楷体_GB2312" panose="02010609030101010101" pitchFamily="1" charset="-122"/>
              </a:rPr>
              <a:t>1604210260</a:t>
            </a:r>
            <a:endParaRPr lang="zh-CN" altLang="en-US" sz="2400" dirty="0">
              <a:latin typeface="Times New Roman" panose="02020603050405020304" pitchFamily="18" charset="0"/>
              <a:ea typeface="楷体_GB2312" panose="02010609030101010101" pitchFamily="1" charset="-122"/>
            </a:endParaRPr>
          </a:p>
          <a:p>
            <a:pPr eaLnBrk="1" hangingPunct="1">
              <a:lnSpc>
                <a:spcPct val="120000"/>
              </a:lnSpc>
              <a:spcBef>
                <a:spcPct val="0"/>
              </a:spcBef>
              <a:buFontTx/>
              <a:buNone/>
            </a:pPr>
            <a:r>
              <a:rPr lang="zh-CN" altLang="en-US" sz="2400" dirty="0">
                <a:latin typeface="楷体_GB2312" panose="02010609030101010101" pitchFamily="1" charset="-122"/>
                <a:ea typeface="楷体_GB2312" panose="02010609030101010101" pitchFamily="1" charset="-122"/>
              </a:rPr>
              <a:t>姓  名：才新</a:t>
            </a:r>
            <a:endParaRPr lang="en-US" altLang="zh-CN" sz="2400" dirty="0">
              <a:latin typeface="楷体_GB2312" panose="02010609030101010101" pitchFamily="1" charset="-122"/>
              <a:ea typeface="楷体_GB2312" panose="02010609030101010101" pitchFamily="1" charset="-122"/>
            </a:endParaRPr>
          </a:p>
          <a:p>
            <a:pPr eaLnBrk="1" hangingPunct="1">
              <a:lnSpc>
                <a:spcPct val="120000"/>
              </a:lnSpc>
              <a:spcBef>
                <a:spcPct val="0"/>
              </a:spcBef>
              <a:buFontTx/>
              <a:buNone/>
            </a:pPr>
            <a:r>
              <a:rPr lang="zh-CN" altLang="en-US" sz="2400" dirty="0">
                <a:latin typeface="楷体_GB2312" panose="02010609030101010101" pitchFamily="1" charset="-122"/>
                <a:ea typeface="楷体_GB2312" panose="02010609030101010101" pitchFamily="1" charset="-122"/>
              </a:rPr>
              <a:t>专  业：模式识别与智能系</a:t>
            </a:r>
            <a:r>
              <a:rPr lang="zh-CN" altLang="en-US" sz="2400" dirty="0" smtClean="0">
                <a:latin typeface="楷体_GB2312" panose="02010609030101010101" pitchFamily="1" charset="-122"/>
                <a:ea typeface="楷体_GB2312" panose="02010609030101010101" pitchFamily="1" charset="-122"/>
              </a:rPr>
              <a:t>统</a:t>
            </a:r>
            <a:endParaRPr lang="en-US" altLang="zh-CN" sz="2400" dirty="0" smtClean="0">
              <a:latin typeface="楷体_GB2312" panose="02010609030101010101" pitchFamily="1" charset="-122"/>
              <a:ea typeface="楷体_GB2312" panose="02010609030101010101" pitchFamily="1" charset="-122"/>
            </a:endParaRPr>
          </a:p>
          <a:p>
            <a:pPr eaLnBrk="1" hangingPunct="1">
              <a:lnSpc>
                <a:spcPct val="120000"/>
              </a:lnSpc>
              <a:spcBef>
                <a:spcPct val="0"/>
              </a:spcBef>
              <a:buFontTx/>
              <a:buNone/>
            </a:pPr>
            <a:r>
              <a:rPr lang="zh-CN" altLang="en-US" sz="2400" dirty="0" smtClean="0">
                <a:latin typeface="楷体_GB2312" panose="02010609030101010101" pitchFamily="1" charset="-122"/>
                <a:ea typeface="楷体_GB2312" panose="02010609030101010101" pitchFamily="1" charset="-122"/>
              </a:rPr>
              <a:t>导  师：李静</a:t>
            </a:r>
            <a:r>
              <a:rPr lang="en-US" altLang="zh-CN" sz="2400" dirty="0" smtClean="0">
                <a:latin typeface="楷体_GB2312" panose="02010609030101010101" pitchFamily="1" charset="-122"/>
                <a:ea typeface="楷体_GB2312" panose="02010609030101010101" pitchFamily="1" charset="-122"/>
              </a:rPr>
              <a:t>(</a:t>
            </a:r>
            <a:r>
              <a:rPr lang="zh-CN" altLang="en-US" sz="2400" dirty="0" smtClean="0">
                <a:latin typeface="楷体_GB2312" panose="02010609030101010101" pitchFamily="1" charset="-122"/>
                <a:ea typeface="楷体_GB2312" panose="02010609030101010101" pitchFamily="1" charset="-122"/>
              </a:rPr>
              <a:t>教授</a:t>
            </a:r>
            <a:r>
              <a:rPr lang="en-US" altLang="zh-CN" sz="2400" dirty="0" smtClean="0">
                <a:latin typeface="楷体_GB2312" panose="02010609030101010101" pitchFamily="1" charset="-122"/>
                <a:ea typeface="楷体_GB2312" panose="02010609030101010101" pitchFamily="1" charset="-122"/>
              </a:rPr>
              <a:t>)</a:t>
            </a:r>
            <a:r>
              <a:rPr lang="en-US" altLang="zh-CN" sz="2400" b="1" dirty="0" smtClean="0">
                <a:solidFill>
                  <a:srgbClr val="003366"/>
                </a:solidFill>
                <a:latin typeface="楷体_GB2312" panose="02010609030101010101" pitchFamily="1" charset="-122"/>
                <a:ea typeface="楷体_GB2312" panose="02010609030101010101" pitchFamily="1" charset="-122"/>
              </a:rPr>
              <a:t>            </a:t>
            </a:r>
            <a:endParaRPr lang="en-US" altLang="zh-CN" sz="2400" b="1" dirty="0">
              <a:solidFill>
                <a:srgbClr val="003366"/>
              </a:solidFill>
              <a:latin typeface="Times New Roman" panose="02020603050405020304" pitchFamily="18" charset="0"/>
              <a:ea typeface="楷体_GB2312" panose="02010609030101010101" pitchFamily="1" charset="-122"/>
            </a:endParaRPr>
          </a:p>
        </p:txBody>
      </p:sp>
      <p:sp>
        <p:nvSpPr>
          <p:cNvPr id="11268" name="直接连接符 3076"/>
          <p:cNvSpPr>
            <a:spLocks noChangeShapeType="1"/>
          </p:cNvSpPr>
          <p:nvPr/>
        </p:nvSpPr>
        <p:spPr bwMode="auto">
          <a:xfrm>
            <a:off x="1419225" y="3822700"/>
            <a:ext cx="6337300" cy="1588"/>
          </a:xfrm>
          <a:prstGeom prst="line">
            <a:avLst/>
          </a:prstGeom>
          <a:noFill/>
          <a:ln w="28575">
            <a:solidFill>
              <a:srgbClr val="660033"/>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标题 1"/>
          <p:cNvSpPr txBox="1"/>
          <p:nvPr/>
        </p:nvSpPr>
        <p:spPr bwMode="auto">
          <a:xfrm>
            <a:off x="1419225" y="1044576"/>
            <a:ext cx="6337300" cy="81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gn="ctr" rtl="0" eaLnBrk="0" fontAlgn="base" hangingPunct="0">
              <a:spcBef>
                <a:spcPct val="0"/>
              </a:spcBef>
              <a:spcAft>
                <a:spcPct val="0"/>
              </a:spcAft>
              <a:defRPr sz="45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defRPr/>
            </a:pPr>
            <a:r>
              <a:rPr lang="zh-CN" sz="2800" dirty="0">
                <a:solidFill>
                  <a:schemeClr val="tx1"/>
                </a:solidFill>
                <a:latin typeface="黑体" panose="02010609060101010101" charset="-122"/>
                <a:ea typeface="黑体" panose="02010609060101010101" charset="-122"/>
              </a:rPr>
              <a:t>西安工业大学研究生论文答辩</a:t>
            </a:r>
            <a:r>
              <a:rPr lang="zh-CN" altLang="en-US" sz="4800" dirty="0">
                <a:solidFill>
                  <a:schemeClr val="tx1"/>
                </a:solidFill>
                <a:latin typeface="黑体" panose="02010609060101010101" charset="-122"/>
                <a:ea typeface="黑体" panose="02010609060101010101" charset="-122"/>
              </a:rPr>
              <a:t> </a:t>
            </a:r>
            <a:r>
              <a:rPr lang="zh-CN" altLang="en-US" sz="4800" dirty="0">
                <a:ln w="17780" cmpd="sng">
                  <a:solidFill>
                    <a:srgbClr val="FFFFFF"/>
                  </a:solidFill>
                  <a:prstDash val="solid"/>
                  <a:miter lim="800000"/>
                </a:ln>
                <a:solidFill>
                  <a:schemeClr val="accent3"/>
                </a:solidFill>
                <a:latin typeface="微软雅黑" panose="020B0503020204020204" pitchFamily="34" charset="-122"/>
                <a:ea typeface="微软雅黑" panose="020B0503020204020204" pitchFamily="34" charset="-122"/>
              </a:rPr>
              <a:t> </a:t>
            </a:r>
          </a:p>
        </p:txBody>
      </p:sp>
      <p:sp>
        <p:nvSpPr>
          <p:cNvPr id="2" name="灯片编号占位符 1"/>
          <p:cNvSpPr>
            <a:spLocks noGrp="1"/>
          </p:cNvSpPr>
          <p:nvPr>
            <p:ph type="sldNum" sz="quarter" idx="12"/>
          </p:nvPr>
        </p:nvSpPr>
        <p:spPr/>
        <p:txBody>
          <a:bodyPr>
            <a:normAutofit lnSpcReduction="10000"/>
          </a:bodyPr>
          <a:lstStyle/>
          <a:p>
            <a:pPr>
              <a:defRPr/>
            </a:pPr>
            <a:fld id="{DA097E57-AE54-413E-9E31-CACD6325AF85}" type="slidenum">
              <a:rPr lang="zh-CN" altLang="en-US" sz="1600" b="1" smtClean="0"/>
              <a:t>1</a:t>
            </a:fld>
            <a:endParaRPr lang="zh-CN" altLang="en-US" sz="1600" b="1" dirty="0"/>
          </a:p>
        </p:txBody>
      </p:sp>
      <p:sp>
        <p:nvSpPr>
          <p:cNvPr id="3" name="文本框 2"/>
          <p:cNvSpPr txBox="1"/>
          <p:nvPr/>
        </p:nvSpPr>
        <p:spPr>
          <a:xfrm>
            <a:off x="4427990" y="6219827"/>
            <a:ext cx="1872130" cy="461665"/>
          </a:xfrm>
          <a:prstGeom prst="rect">
            <a:avLst/>
          </a:prstGeom>
          <a:noFill/>
        </p:spPr>
        <p:txBody>
          <a:bodyPr wrap="square" rtlCol="0">
            <a:spAutoFit/>
          </a:bodyPr>
          <a:lstStyle/>
          <a:p>
            <a:r>
              <a:rPr lang="en-US" altLang="zh-CN" dirty="0" smtClean="0"/>
              <a:t>2019.4.28</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940050" y="1916113"/>
            <a:ext cx="110442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22531" name="文本框 3"/>
          <p:cNvSpPr txBox="1">
            <a:spLocks noChangeArrowheads="1"/>
          </p:cNvSpPr>
          <p:nvPr/>
        </p:nvSpPr>
        <p:spPr bwMode="auto">
          <a:xfrm>
            <a:off x="4283980" y="5893437"/>
            <a:ext cx="15841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架构设计图</a:t>
            </a:r>
          </a:p>
        </p:txBody>
      </p:sp>
      <p:sp>
        <p:nvSpPr>
          <p:cNvPr id="22532" name="矩形 11"/>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楷体_GB2312" panose="02010609030101010101" pitchFamily="1" charset="-122"/>
              </a:rPr>
              <a:t>3 </a:t>
            </a:r>
            <a:r>
              <a:rPr lang="en-US" altLang="zh-CN" sz="2800" b="1" dirty="0" err="1">
                <a:solidFill>
                  <a:srgbClr val="800080"/>
                </a:solidFill>
                <a:latin typeface="Times New Roman" panose="02020603050405020304" pitchFamily="18" charset="0"/>
                <a:cs typeface="Times New Roman" panose="02020603050405020304" pitchFamily="18" charset="0"/>
              </a:rPr>
              <a:t>QoS</a:t>
            </a:r>
            <a:r>
              <a:rPr lang="zh-CN" altLang="en-US" sz="2800" b="1" dirty="0">
                <a:solidFill>
                  <a:srgbClr val="800080"/>
                </a:solidFill>
                <a:latin typeface="楷体_GB2312" panose="02010609030101010101" pitchFamily="1" charset="-122"/>
              </a:rPr>
              <a:t>控制策略设计与实现</a:t>
            </a:r>
          </a:p>
        </p:txBody>
      </p:sp>
      <p:sp>
        <p:nvSpPr>
          <p:cNvPr id="22534" name="Rectangle 15"/>
          <p:cNvSpPr>
            <a:spLocks noChangeArrowheads="1"/>
          </p:cNvSpPr>
          <p:nvPr/>
        </p:nvSpPr>
        <p:spPr bwMode="auto">
          <a:xfrm>
            <a:off x="2627313" y="2141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10</a:t>
            </a:fld>
            <a:endParaRPr lang="zh-CN" altLang="en-US" dirty="0"/>
          </a:p>
        </p:txBody>
      </p:sp>
      <p:sp>
        <p:nvSpPr>
          <p:cNvPr id="3" name="Rectangle 101"/>
          <p:cNvSpPr>
            <a:spLocks noChangeArrowheads="1"/>
          </p:cNvSpPr>
          <p:nvPr/>
        </p:nvSpPr>
        <p:spPr bwMode="auto">
          <a:xfrm>
            <a:off x="1450291" y="2129308"/>
            <a:ext cx="991610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177698426"/>
              </p:ext>
            </p:extLst>
          </p:nvPr>
        </p:nvGraphicFramePr>
        <p:xfrm>
          <a:off x="1051814" y="2249198"/>
          <a:ext cx="6916547" cy="3231597"/>
        </p:xfrm>
        <a:graphic>
          <a:graphicData uri="http://schemas.openxmlformats.org/presentationml/2006/ole">
            <mc:AlternateContent xmlns:mc="http://schemas.openxmlformats.org/markup-compatibility/2006">
              <mc:Choice xmlns:v="urn:schemas-microsoft-com:vml" Requires="v">
                <p:oleObj spid="_x0000_s22717" name="Visio" r:id="rId4" imgW="8813800" imgH="4127500" progId="Visio.Drawing.15">
                  <p:embed/>
                </p:oleObj>
              </mc:Choice>
              <mc:Fallback>
                <p:oleObj name="Visio" r:id="rId4" imgW="8813800" imgH="4127500" progId="Visio.Drawing.15">
                  <p:embed/>
                  <p:pic>
                    <p:nvPicPr>
                      <p:cNvPr id="0" name="Object 1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814" y="2249198"/>
                        <a:ext cx="6916547" cy="3231597"/>
                      </a:xfrm>
                      <a:prstGeom prst="rect">
                        <a:avLst/>
                      </a:prstGeom>
                      <a:noFill/>
                    </p:spPr>
                  </p:pic>
                </p:oleObj>
              </mc:Fallback>
            </mc:AlternateContent>
          </a:graphicData>
        </a:graphic>
      </p:graphicFrame>
      <p:grpSp>
        <p:nvGrpSpPr>
          <p:cNvPr id="13" name="组合 12">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4" name="图片 13">
              <a:extLst>
                <a:ext uri="{FF2B5EF4-FFF2-40B4-BE49-F238E27FC236}">
                  <a16:creationId xmlns:a16="http://schemas.microsoft.com/office/drawing/2014/main" xmlns="" id="{6513A494-0297-4CF7-B026-38513566A998}"/>
                </a:ext>
              </a:extLst>
            </p:cNvPr>
            <p:cNvPicPr/>
            <p:nvPr/>
          </p:nvPicPr>
          <p:blipFill>
            <a:blip r:embed="rId6"/>
            <a:stretch>
              <a:fillRect/>
            </a:stretch>
          </p:blipFill>
          <p:spPr>
            <a:xfrm>
              <a:off x="0" y="0"/>
              <a:ext cx="467715" cy="476795"/>
            </a:xfrm>
            <a:prstGeom prst="rect">
              <a:avLst/>
            </a:prstGeom>
            <a:solidFill>
              <a:srgbClr val="000000"/>
            </a:solidFill>
            <a:ln w="9525">
              <a:noFill/>
            </a:ln>
          </p:spPr>
        </p:pic>
        <p:pic>
          <p:nvPicPr>
            <p:cNvPr id="15" name="图片 14">
              <a:extLst>
                <a:ext uri="{FF2B5EF4-FFF2-40B4-BE49-F238E27FC236}">
                  <a16:creationId xmlns:a16="http://schemas.microsoft.com/office/drawing/2014/main" xmlns="" id="{58B61D63-BCD7-4F80-A9C2-40C9671C2C7B}"/>
                </a:ext>
              </a:extLst>
            </p:cNvPr>
            <p:cNvPicPr/>
            <p:nvPr/>
          </p:nvPicPr>
          <p:blipFill>
            <a:blip r:embed="rId7"/>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6" name="矩形 4"/>
          <p:cNvSpPr>
            <a:spLocks noChangeArrowheads="1"/>
          </p:cNvSpPr>
          <p:nvPr/>
        </p:nvSpPr>
        <p:spPr bwMode="auto">
          <a:xfrm>
            <a:off x="-27887" y="1286494"/>
            <a:ext cx="33758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smtClean="0">
                <a:latin typeface="微软雅黑" panose="020B0503020204020204" pitchFamily="34" charset="-122"/>
                <a:ea typeface="微软雅黑" panose="020B0503020204020204" pitchFamily="34" charset="-122"/>
              </a:rPr>
              <a:t>3.1 </a:t>
            </a:r>
            <a:r>
              <a:rPr lang="en-US" altLang="zh-CN" sz="2400" b="1" dirty="0" err="1" smtClean="0">
                <a:latin typeface="微软雅黑" panose="020B0503020204020204" pitchFamily="34" charset="-122"/>
                <a:ea typeface="微软雅黑" panose="020B0503020204020204" pitchFamily="34" charset="-122"/>
              </a:rPr>
              <a:t>QoS</a:t>
            </a:r>
            <a:r>
              <a:rPr lang="zh-CN" altLang="en-US" sz="2400" b="1" dirty="0">
                <a:latin typeface="微软雅黑" panose="020B0503020204020204" pitchFamily="34" charset="-122"/>
                <a:ea typeface="微软雅黑" panose="020B0503020204020204" pitchFamily="34" charset="-122"/>
              </a:rPr>
              <a:t>控</a:t>
            </a:r>
            <a:r>
              <a:rPr lang="zh-CN" altLang="en-US" sz="2400" b="1" dirty="0" smtClean="0">
                <a:latin typeface="微软雅黑" panose="020B0503020204020204" pitchFamily="34" charset="-122"/>
                <a:ea typeface="微软雅黑" panose="020B0503020204020204" pitchFamily="34" charset="-122"/>
              </a:rPr>
              <a:t>制架构设计</a:t>
            </a:r>
            <a:endParaRPr lang="zh-CN" altLang="en-US" sz="24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p:cNvGraphicFramePr/>
          <p:nvPr/>
        </p:nvGraphicFramePr>
        <p:xfrm>
          <a:off x="1835810" y="2045170"/>
          <a:ext cx="5167910" cy="3445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线形标注 2 13"/>
          <p:cNvSpPr/>
          <p:nvPr/>
        </p:nvSpPr>
        <p:spPr>
          <a:xfrm>
            <a:off x="395288" y="2176463"/>
            <a:ext cx="1873250" cy="1181100"/>
          </a:xfrm>
          <a:prstGeom prst="borderCallout2">
            <a:avLst>
              <a:gd name="adj1" fmla="val 18750"/>
              <a:gd name="adj2" fmla="val 111402"/>
              <a:gd name="adj3" fmla="val 18012"/>
              <a:gd name="adj4" fmla="val 127628"/>
              <a:gd name="adj5" fmla="val 44424"/>
              <a:gd name="adj6" fmla="val 141224"/>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just">
              <a:defRPr/>
            </a:pPr>
            <a:r>
              <a:rPr lang="zh-CN" altLang="en-US" sz="1600" dirty="0">
                <a:latin typeface="微软雅黑 Light" panose="020B0502040204020203" pitchFamily="34" charset="-122"/>
                <a:ea typeface="微软雅黑 Light" panose="020B0502040204020203" pitchFamily="34" charset="-122"/>
              </a:rPr>
              <a:t>对数据流进行区分；路径的计算；下发流表以及拥塞时的动态路由</a:t>
            </a:r>
          </a:p>
        </p:txBody>
      </p:sp>
      <p:sp>
        <p:nvSpPr>
          <p:cNvPr id="15" name="线形标注 2 14"/>
          <p:cNvSpPr/>
          <p:nvPr/>
        </p:nvSpPr>
        <p:spPr>
          <a:xfrm>
            <a:off x="684213" y="5084763"/>
            <a:ext cx="1871662" cy="1152525"/>
          </a:xfrm>
          <a:prstGeom prst="borderCallout2">
            <a:avLst>
              <a:gd name="adj1" fmla="val 59189"/>
              <a:gd name="adj2" fmla="val 120473"/>
              <a:gd name="adj3" fmla="val 59396"/>
              <a:gd name="adj4" fmla="val 149719"/>
              <a:gd name="adj5" fmla="val 18847"/>
              <a:gd name="adj6" fmla="val 166557"/>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just">
              <a:defRPr/>
            </a:pPr>
            <a:r>
              <a:rPr lang="zh-CN" altLang="en-US" sz="1600" dirty="0">
                <a:latin typeface="微软雅黑 Light" panose="020B0502040204020203" pitchFamily="34" charset="-122"/>
                <a:ea typeface="微软雅黑 Light" panose="020B0502040204020203" pitchFamily="34" charset="-122"/>
              </a:rPr>
              <a:t>周</a:t>
            </a:r>
            <a:r>
              <a:rPr lang="zh-CN" altLang="en-US" sz="1600" dirty="0" smtClean="0">
                <a:latin typeface="微软雅黑 Light" panose="020B0502040204020203" pitchFamily="34" charset="-122"/>
                <a:ea typeface="微软雅黑 Light" panose="020B0502040204020203" pitchFamily="34" charset="-122"/>
              </a:rPr>
              <a:t>期地收</a:t>
            </a:r>
            <a:r>
              <a:rPr lang="zh-CN" altLang="en-US" sz="1600" dirty="0">
                <a:latin typeface="微软雅黑 Light" panose="020B0502040204020203" pitchFamily="34" charset="-122"/>
                <a:ea typeface="微软雅黑 Light" panose="020B0502040204020203" pitchFamily="34" charset="-122"/>
              </a:rPr>
              <a:t>集链路信息，并计算剩余带宽、链</a:t>
            </a:r>
            <a:r>
              <a:rPr lang="zh-CN" altLang="en-US" sz="1600" dirty="0" smtClean="0">
                <a:latin typeface="微软雅黑 Light" panose="020B0502040204020203" pitchFamily="34" charset="-122"/>
                <a:ea typeface="微软雅黑 Light" panose="020B0502040204020203" pitchFamily="34" charset="-122"/>
              </a:rPr>
              <a:t>路</a:t>
            </a:r>
            <a:r>
              <a:rPr lang="zh-CN" altLang="en-US" sz="1600" dirty="0">
                <a:latin typeface="微软雅黑 Light" panose="020B0502040204020203" pitchFamily="34" charset="-122"/>
                <a:ea typeface="微软雅黑 Light" panose="020B0502040204020203" pitchFamily="34" charset="-122"/>
              </a:rPr>
              <a:t>拥</a:t>
            </a:r>
            <a:r>
              <a:rPr lang="zh-CN" altLang="en-US" sz="1600" dirty="0" smtClean="0">
                <a:latin typeface="微软雅黑 Light" panose="020B0502040204020203" pitchFamily="34" charset="-122"/>
                <a:ea typeface="微软雅黑 Light" panose="020B0502040204020203" pitchFamily="34" charset="-122"/>
              </a:rPr>
              <a:t>塞率</a:t>
            </a:r>
            <a:r>
              <a:rPr lang="zh-CN" altLang="en-US" sz="1600" dirty="0">
                <a:latin typeface="微软雅黑 Light" panose="020B0502040204020203" pitchFamily="34" charset="-122"/>
                <a:ea typeface="微软雅黑 Light" panose="020B0502040204020203" pitchFamily="34" charset="-122"/>
              </a:rPr>
              <a:t>、时延、丢包率</a:t>
            </a:r>
          </a:p>
        </p:txBody>
      </p:sp>
      <p:sp>
        <p:nvSpPr>
          <p:cNvPr id="16" name="线形标注 2 15"/>
          <p:cNvSpPr/>
          <p:nvPr/>
        </p:nvSpPr>
        <p:spPr>
          <a:xfrm>
            <a:off x="6443663" y="2133600"/>
            <a:ext cx="1938337" cy="1295400"/>
          </a:xfrm>
          <a:prstGeom prst="borderCallout2">
            <a:avLst>
              <a:gd name="adj1" fmla="val 21359"/>
              <a:gd name="adj2" fmla="val -6518"/>
              <a:gd name="adj3" fmla="val 21359"/>
              <a:gd name="adj4" fmla="val -25738"/>
              <a:gd name="adj5" fmla="val 45802"/>
              <a:gd name="adj6" fmla="val -38156"/>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just">
              <a:defRPr/>
            </a:pPr>
            <a:r>
              <a:rPr lang="zh-CN" altLang="zh-CN" sz="1600" dirty="0">
                <a:latin typeface="微软雅黑 Light" panose="020B0502040204020203" pitchFamily="34" charset="-122"/>
                <a:ea typeface="微软雅黑 Light" panose="020B0502040204020203" pitchFamily="34" charset="-122"/>
              </a:rPr>
              <a:t>主动对网络拓扑进行探测</a:t>
            </a:r>
            <a:r>
              <a:rPr lang="zh-CN" altLang="en-US" sz="1600" dirty="0">
                <a:latin typeface="微软雅黑 Light" panose="020B0502040204020203" pitchFamily="34" charset="-122"/>
                <a:ea typeface="微软雅黑 Light" panose="020B0502040204020203" pitchFamily="34" charset="-122"/>
              </a:rPr>
              <a:t>，获取拓扑结构；</a:t>
            </a:r>
            <a:r>
              <a:rPr lang="zh-CN" altLang="zh-CN" sz="1600" dirty="0">
                <a:latin typeface="微软雅黑 Light" panose="020B0502040204020203" pitchFamily="34" charset="-122"/>
                <a:ea typeface="微软雅黑 Light" panose="020B0502040204020203" pitchFamily="34" charset="-122"/>
              </a:rPr>
              <a:t>从链路性能测量模块获取链路的性能信息</a:t>
            </a:r>
            <a:endParaRPr lang="zh-CN" altLang="en-US" sz="1600" dirty="0">
              <a:latin typeface="微软雅黑 Light" panose="020B0502040204020203" pitchFamily="34" charset="-122"/>
              <a:ea typeface="微软雅黑 Light" panose="020B0502040204020203" pitchFamily="34" charset="-122"/>
            </a:endParaRPr>
          </a:p>
        </p:txBody>
      </p:sp>
      <p:sp>
        <p:nvSpPr>
          <p:cNvPr id="23558" name="矩形 7"/>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楷体_GB2312" panose="02010609030101010101" pitchFamily="1" charset="-122"/>
              </a:rPr>
              <a:t>3 </a:t>
            </a:r>
            <a:r>
              <a:rPr lang="en-US" altLang="zh-CN" sz="2800" b="1" dirty="0" err="1">
                <a:solidFill>
                  <a:srgbClr val="800080"/>
                </a:solidFill>
                <a:latin typeface="Times New Roman" panose="02020603050405020304" pitchFamily="18" charset="0"/>
                <a:cs typeface="Times New Roman" panose="02020603050405020304" pitchFamily="18" charset="0"/>
              </a:rPr>
              <a:t>QoS</a:t>
            </a:r>
            <a:r>
              <a:rPr lang="zh-CN" altLang="en-US" sz="2800" b="1" dirty="0">
                <a:solidFill>
                  <a:srgbClr val="800080"/>
                </a:solidFill>
                <a:latin typeface="楷体_GB2312" panose="02010609030101010101" pitchFamily="1" charset="-122"/>
              </a:rPr>
              <a:t>控制策略设计与实现</a:t>
            </a: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11</a:t>
            </a:fld>
            <a:endParaRPr lang="zh-CN" altLang="en-US"/>
          </a:p>
        </p:txBody>
      </p:sp>
      <p:grpSp>
        <p:nvGrpSpPr>
          <p:cNvPr id="19" name="组合 18">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0" name="图片 19">
              <a:extLst>
                <a:ext uri="{FF2B5EF4-FFF2-40B4-BE49-F238E27FC236}">
                  <a16:creationId xmlns:a16="http://schemas.microsoft.com/office/drawing/2014/main" xmlns="" id="{6513A494-0297-4CF7-B026-38513566A998}"/>
                </a:ext>
              </a:extLst>
            </p:cNvPr>
            <p:cNvPicPr/>
            <p:nvPr/>
          </p:nvPicPr>
          <p:blipFill>
            <a:blip r:embed="rId9"/>
            <a:stretch>
              <a:fillRect/>
            </a:stretch>
          </p:blipFill>
          <p:spPr>
            <a:xfrm>
              <a:off x="0" y="0"/>
              <a:ext cx="467715" cy="476795"/>
            </a:xfrm>
            <a:prstGeom prst="rect">
              <a:avLst/>
            </a:prstGeom>
            <a:solidFill>
              <a:srgbClr val="000000"/>
            </a:solidFill>
            <a:ln w="9525">
              <a:noFill/>
            </a:ln>
          </p:spPr>
        </p:pic>
        <p:pic>
          <p:nvPicPr>
            <p:cNvPr id="21" name="图片 20">
              <a:extLst>
                <a:ext uri="{FF2B5EF4-FFF2-40B4-BE49-F238E27FC236}">
                  <a16:creationId xmlns:a16="http://schemas.microsoft.com/office/drawing/2014/main" xmlns="" id="{58B61D63-BCD7-4F80-A9C2-40C9671C2C7B}"/>
                </a:ext>
              </a:extLst>
            </p:cNvPr>
            <p:cNvPicPr/>
            <p:nvPr/>
          </p:nvPicPr>
          <p:blipFill>
            <a:blip r:embed="rId10"/>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2" name="矩形 4"/>
          <p:cNvSpPr>
            <a:spLocks noChangeArrowheads="1"/>
          </p:cNvSpPr>
          <p:nvPr/>
        </p:nvSpPr>
        <p:spPr bwMode="auto">
          <a:xfrm>
            <a:off x="-27887" y="1286494"/>
            <a:ext cx="33758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smtClean="0">
                <a:latin typeface="微软雅黑" panose="020B0503020204020204" pitchFamily="34" charset="-122"/>
                <a:ea typeface="微软雅黑" panose="020B0503020204020204" pitchFamily="34" charset="-122"/>
              </a:rPr>
              <a:t>3.2 </a:t>
            </a:r>
            <a:r>
              <a:rPr lang="en-US" altLang="zh-CN" sz="2400" b="1" dirty="0" err="1" smtClean="0">
                <a:latin typeface="微软雅黑" panose="020B0503020204020204" pitchFamily="34" charset="-122"/>
                <a:ea typeface="微软雅黑" panose="020B0503020204020204" pitchFamily="34" charset="-122"/>
              </a:rPr>
              <a:t>QoS</a:t>
            </a:r>
            <a:r>
              <a:rPr lang="zh-CN" altLang="en-US" sz="2400" b="1" dirty="0">
                <a:latin typeface="微软雅黑" panose="020B0503020204020204" pitchFamily="34" charset="-122"/>
                <a:ea typeface="微软雅黑" panose="020B0503020204020204" pitchFamily="34" charset="-122"/>
              </a:rPr>
              <a:t>路</a:t>
            </a:r>
            <a:r>
              <a:rPr lang="zh-CN" altLang="en-US" sz="2400" b="1" dirty="0" smtClean="0">
                <a:latin typeface="微软雅黑" panose="020B0503020204020204" pitchFamily="34" charset="-122"/>
                <a:ea typeface="微软雅黑" panose="020B0503020204020204" pitchFamily="34" charset="-122"/>
              </a:rPr>
              <a:t>由设计</a:t>
            </a:r>
            <a:endParaRPr lang="zh-CN" altLang="en-US" sz="24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对象 11"/>
          <p:cNvGraphicFramePr>
            <a:graphicFrameLocks noChangeAspect="1"/>
          </p:cNvGraphicFramePr>
          <p:nvPr/>
        </p:nvGraphicFramePr>
        <p:xfrm>
          <a:off x="3419921" y="1376155"/>
          <a:ext cx="5724080" cy="5060523"/>
        </p:xfrm>
        <a:graphic>
          <a:graphicData uri="http://schemas.openxmlformats.org/presentationml/2006/ole">
            <mc:AlternateContent xmlns:mc="http://schemas.openxmlformats.org/markup-compatibility/2006">
              <mc:Choice xmlns:v="urn:schemas-microsoft-com:vml" Requires="v">
                <p:oleObj spid="_x0000_s24762" name="Visio" r:id="rId4" imgW="5068570" imgH="4300855" progId="Visio.Drawing.15">
                  <p:embed/>
                </p:oleObj>
              </mc:Choice>
              <mc:Fallback>
                <p:oleObj name="Visio" r:id="rId4" imgW="5068570" imgH="4300855" progId="Visio.Drawing.15">
                  <p:embed/>
                  <p:pic>
                    <p:nvPicPr>
                      <p:cNvPr id="0" name="对象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921" y="1376155"/>
                        <a:ext cx="5724080" cy="5060523"/>
                      </a:xfrm>
                      <a:prstGeom prst="rect">
                        <a:avLst/>
                      </a:prstGeom>
                      <a:noFill/>
                      <a:ln>
                        <a:noFill/>
                      </a:ln>
                    </p:spPr>
                  </p:pic>
                </p:oleObj>
              </mc:Fallback>
            </mc:AlternateContent>
          </a:graphicData>
        </a:graphic>
      </p:graphicFrame>
      <p:sp>
        <p:nvSpPr>
          <p:cNvPr id="24579" name="文本框 1"/>
          <p:cNvSpPr txBox="1">
            <a:spLocks noChangeArrowheads="1"/>
          </p:cNvSpPr>
          <p:nvPr/>
        </p:nvSpPr>
        <p:spPr bwMode="auto">
          <a:xfrm>
            <a:off x="5249898" y="6010891"/>
            <a:ext cx="2064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端口消息内部结构图</a:t>
            </a:r>
          </a:p>
        </p:txBody>
      </p:sp>
      <p:sp>
        <p:nvSpPr>
          <p:cNvPr id="24580" name="文本框 2"/>
          <p:cNvSpPr txBox="1">
            <a:spLocks noChangeArrowheads="1"/>
          </p:cNvSpPr>
          <p:nvPr/>
        </p:nvSpPr>
        <p:spPr bwMode="auto">
          <a:xfrm>
            <a:off x="33330" y="2780955"/>
            <a:ext cx="360260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1600" dirty="0" err="1">
                <a:solidFill>
                  <a:schemeClr val="dk1"/>
                </a:solidFill>
                <a:latin typeface="微软雅黑 Light" panose="020B0502040204020203" pitchFamily="34" charset="-122"/>
                <a:ea typeface="微软雅黑 Light" panose="020B0502040204020203" pitchFamily="34" charset="-122"/>
              </a:rPr>
              <a:t>rx_packets</a:t>
            </a:r>
            <a:r>
              <a:rPr lang="zh-CN" altLang="en-US" sz="1600" dirty="0">
                <a:solidFill>
                  <a:schemeClr val="dk1"/>
                </a:solidFill>
                <a:latin typeface="微软雅黑 Light" panose="020B0502040204020203" pitchFamily="34" charset="-122"/>
                <a:ea typeface="微软雅黑 Light" panose="020B0502040204020203" pitchFamily="34" charset="-122"/>
              </a:rPr>
              <a:t>：端口接收数据包个数</a:t>
            </a:r>
            <a:endParaRPr lang="en-US" altLang="zh-CN" sz="1600" dirty="0">
              <a:solidFill>
                <a:schemeClr val="dk1"/>
              </a:solidFill>
              <a:latin typeface="微软雅黑 Light" panose="020B0502040204020203" pitchFamily="34" charset="-122"/>
              <a:ea typeface="微软雅黑 Light" panose="020B0502040204020203" pitchFamily="34" charset="-122"/>
            </a:endParaRPr>
          </a:p>
          <a:p>
            <a:pPr algn="just">
              <a:lnSpc>
                <a:spcPct val="150000"/>
              </a:lnSpc>
              <a:spcBef>
                <a:spcPct val="0"/>
              </a:spcBef>
              <a:buFontTx/>
              <a:buNone/>
            </a:pPr>
            <a:r>
              <a:rPr lang="en-US" altLang="zh-CN" sz="1600" dirty="0" err="1">
                <a:solidFill>
                  <a:schemeClr val="dk1"/>
                </a:solidFill>
                <a:latin typeface="微软雅黑 Light" panose="020B0502040204020203" pitchFamily="34" charset="-122"/>
                <a:ea typeface="微软雅黑 Light" panose="020B0502040204020203" pitchFamily="34" charset="-122"/>
              </a:rPr>
              <a:t>tx_packets</a:t>
            </a:r>
            <a:r>
              <a:rPr lang="zh-CN" altLang="en-US" sz="1600" dirty="0">
                <a:solidFill>
                  <a:schemeClr val="dk1"/>
                </a:solidFill>
                <a:latin typeface="微软雅黑 Light" panose="020B0502040204020203" pitchFamily="34" charset="-122"/>
                <a:ea typeface="微软雅黑 Light" panose="020B0502040204020203" pitchFamily="34" charset="-122"/>
              </a:rPr>
              <a:t>：端口发送数据包个数</a:t>
            </a:r>
            <a:r>
              <a:rPr lang="en-US" altLang="zh-CN" sz="1600" dirty="0">
                <a:solidFill>
                  <a:schemeClr val="dk1"/>
                </a:solidFill>
                <a:latin typeface="微软雅黑 Light" panose="020B0502040204020203" pitchFamily="34" charset="-122"/>
                <a:ea typeface="微软雅黑 Light" panose="020B0502040204020203" pitchFamily="34" charset="-122"/>
              </a:rPr>
              <a:t>       </a:t>
            </a:r>
          </a:p>
          <a:p>
            <a:pPr algn="just">
              <a:lnSpc>
                <a:spcPct val="150000"/>
              </a:lnSpc>
              <a:spcBef>
                <a:spcPct val="0"/>
              </a:spcBef>
              <a:buFontTx/>
              <a:buNone/>
            </a:pPr>
            <a:r>
              <a:rPr lang="en-US" altLang="zh-CN" sz="1600" dirty="0" err="1">
                <a:solidFill>
                  <a:schemeClr val="dk1"/>
                </a:solidFill>
                <a:latin typeface="微软雅黑 Light" panose="020B0502040204020203" pitchFamily="34" charset="-122"/>
                <a:ea typeface="微软雅黑 Light" panose="020B0502040204020203" pitchFamily="34" charset="-122"/>
              </a:rPr>
              <a:t>rx_bytes</a:t>
            </a:r>
            <a:r>
              <a:rPr lang="zh-CN" altLang="en-US" sz="1600" dirty="0">
                <a:solidFill>
                  <a:schemeClr val="dk1"/>
                </a:solidFill>
                <a:latin typeface="微软雅黑 Light" panose="020B0502040204020203" pitchFamily="34" charset="-122"/>
                <a:ea typeface="微软雅黑 Light" panose="020B0502040204020203" pitchFamily="34" charset="-122"/>
              </a:rPr>
              <a:t>：端口接收</a:t>
            </a:r>
            <a:r>
              <a:rPr lang="en-US" altLang="zh-CN" sz="1600" dirty="0">
                <a:solidFill>
                  <a:schemeClr val="dk1"/>
                </a:solidFill>
                <a:latin typeface="微软雅黑 Light" panose="020B0502040204020203" pitchFamily="34" charset="-122"/>
                <a:ea typeface="微软雅黑 Light" panose="020B0502040204020203" pitchFamily="34" charset="-122"/>
              </a:rPr>
              <a:t>bytes</a:t>
            </a:r>
            <a:r>
              <a:rPr lang="zh-CN" altLang="en-US" sz="1600" dirty="0">
                <a:solidFill>
                  <a:schemeClr val="dk1"/>
                </a:solidFill>
                <a:latin typeface="微软雅黑 Light" panose="020B0502040204020203" pitchFamily="34" charset="-122"/>
                <a:ea typeface="微软雅黑 Light" panose="020B0502040204020203" pitchFamily="34" charset="-122"/>
              </a:rPr>
              <a:t>个数</a:t>
            </a:r>
            <a:endParaRPr lang="en-US" altLang="zh-CN" sz="1600" dirty="0">
              <a:solidFill>
                <a:schemeClr val="dk1"/>
              </a:solidFill>
              <a:latin typeface="微软雅黑 Light" panose="020B0502040204020203" pitchFamily="34" charset="-122"/>
              <a:ea typeface="微软雅黑 Light" panose="020B0502040204020203" pitchFamily="34" charset="-122"/>
            </a:endParaRPr>
          </a:p>
          <a:p>
            <a:pPr algn="just">
              <a:lnSpc>
                <a:spcPct val="150000"/>
              </a:lnSpc>
              <a:spcBef>
                <a:spcPct val="0"/>
              </a:spcBef>
              <a:buFontTx/>
              <a:buNone/>
            </a:pPr>
            <a:r>
              <a:rPr lang="en-US" altLang="zh-CN" sz="1600" dirty="0" err="1">
                <a:solidFill>
                  <a:schemeClr val="dk1"/>
                </a:solidFill>
                <a:latin typeface="微软雅黑 Light" panose="020B0502040204020203" pitchFamily="34" charset="-122"/>
                <a:ea typeface="微软雅黑 Light" panose="020B0502040204020203" pitchFamily="34" charset="-122"/>
              </a:rPr>
              <a:t>tx_bytes</a:t>
            </a:r>
            <a:r>
              <a:rPr lang="zh-CN" altLang="en-US" sz="1600" dirty="0">
                <a:solidFill>
                  <a:schemeClr val="dk1"/>
                </a:solidFill>
                <a:latin typeface="微软雅黑 Light" panose="020B0502040204020203" pitchFamily="34" charset="-122"/>
                <a:ea typeface="微软雅黑 Light" panose="020B0502040204020203" pitchFamily="34" charset="-122"/>
              </a:rPr>
              <a:t>：端口发送</a:t>
            </a:r>
            <a:r>
              <a:rPr lang="en-US" altLang="zh-CN" sz="1600" dirty="0">
                <a:solidFill>
                  <a:schemeClr val="dk1"/>
                </a:solidFill>
                <a:latin typeface="微软雅黑 Light" panose="020B0502040204020203" pitchFamily="34" charset="-122"/>
                <a:ea typeface="微软雅黑 Light" panose="020B0502040204020203" pitchFamily="34" charset="-122"/>
              </a:rPr>
              <a:t>bytes</a:t>
            </a:r>
            <a:r>
              <a:rPr lang="zh-CN" altLang="en-US" sz="1600" dirty="0">
                <a:solidFill>
                  <a:schemeClr val="dk1"/>
                </a:solidFill>
                <a:latin typeface="微软雅黑 Light" panose="020B0502040204020203" pitchFamily="34" charset="-122"/>
                <a:ea typeface="微软雅黑 Light" panose="020B0502040204020203" pitchFamily="34" charset="-122"/>
              </a:rPr>
              <a:t>个数</a:t>
            </a:r>
            <a:endParaRPr lang="en-US" altLang="zh-CN" sz="1600" dirty="0">
              <a:solidFill>
                <a:schemeClr val="dk1"/>
              </a:solidFill>
              <a:latin typeface="微软雅黑 Light" panose="020B0502040204020203" pitchFamily="34" charset="-122"/>
              <a:ea typeface="微软雅黑 Light" panose="020B0502040204020203" pitchFamily="34" charset="-122"/>
            </a:endParaRPr>
          </a:p>
          <a:p>
            <a:pPr algn="just">
              <a:lnSpc>
                <a:spcPct val="150000"/>
              </a:lnSpc>
              <a:spcBef>
                <a:spcPct val="0"/>
              </a:spcBef>
              <a:buFontTx/>
              <a:buNone/>
            </a:pPr>
            <a:r>
              <a:rPr lang="en-US" altLang="zh-CN" sz="1600" dirty="0" err="1">
                <a:solidFill>
                  <a:schemeClr val="dk1"/>
                </a:solidFill>
                <a:latin typeface="微软雅黑 Light" panose="020B0502040204020203" pitchFamily="34" charset="-122"/>
                <a:ea typeface="微软雅黑 Light" panose="020B0502040204020203" pitchFamily="34" charset="-122"/>
              </a:rPr>
              <a:t>duration_sec</a:t>
            </a:r>
            <a:r>
              <a:rPr lang="zh-CN" altLang="en-US" sz="1600" dirty="0">
                <a:solidFill>
                  <a:schemeClr val="dk1"/>
                </a:solidFill>
                <a:latin typeface="微软雅黑 Light" panose="020B0502040204020203" pitchFamily="34" charset="-122"/>
                <a:ea typeface="微软雅黑 Light" panose="020B0502040204020203" pitchFamily="34" charset="-122"/>
              </a:rPr>
              <a:t>：时间，以秒为单位</a:t>
            </a:r>
            <a:endParaRPr lang="en-US" altLang="zh-CN" sz="1600" dirty="0">
              <a:solidFill>
                <a:schemeClr val="dk1"/>
              </a:solidFill>
              <a:latin typeface="微软雅黑 Light" panose="020B0502040204020203" pitchFamily="34" charset="-122"/>
              <a:ea typeface="微软雅黑 Light" panose="020B0502040204020203" pitchFamily="34" charset="-122"/>
            </a:endParaRPr>
          </a:p>
          <a:p>
            <a:pPr algn="just">
              <a:lnSpc>
                <a:spcPct val="150000"/>
              </a:lnSpc>
              <a:spcBef>
                <a:spcPct val="0"/>
              </a:spcBef>
              <a:buFontTx/>
              <a:buNone/>
            </a:pPr>
            <a:r>
              <a:rPr lang="en-US" altLang="zh-CN" sz="1600" dirty="0" err="1">
                <a:solidFill>
                  <a:schemeClr val="dk1"/>
                </a:solidFill>
                <a:latin typeface="微软雅黑 Light" panose="020B0502040204020203" pitchFamily="34" charset="-122"/>
                <a:ea typeface="微软雅黑 Light" panose="020B0502040204020203" pitchFamily="34" charset="-122"/>
              </a:rPr>
              <a:t>duration_nsrc</a:t>
            </a:r>
            <a:r>
              <a:rPr lang="zh-CN" altLang="en-US" sz="1600" dirty="0">
                <a:solidFill>
                  <a:schemeClr val="dk1"/>
                </a:solidFill>
                <a:latin typeface="微软雅黑 Light" panose="020B0502040204020203" pitchFamily="34" charset="-122"/>
                <a:ea typeface="微软雅黑 Light" panose="020B0502040204020203" pitchFamily="34" charset="-122"/>
              </a:rPr>
              <a:t>：时间，以纳秒为单位</a:t>
            </a:r>
          </a:p>
        </p:txBody>
      </p:sp>
      <p:sp>
        <p:nvSpPr>
          <p:cNvPr id="24583" name="文本框 1"/>
          <p:cNvSpPr txBox="1">
            <a:spLocks noChangeArrowheads="1"/>
          </p:cNvSpPr>
          <p:nvPr/>
        </p:nvSpPr>
        <p:spPr bwMode="auto">
          <a:xfrm>
            <a:off x="33330" y="213291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常用消息字段</a:t>
            </a:r>
          </a:p>
        </p:txBody>
      </p:sp>
      <p:sp>
        <p:nvSpPr>
          <p:cNvPr id="8" name="矩形 7"/>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楷体_GB2312" panose="02010609030101010101" pitchFamily="1" charset="-122"/>
              </a:rPr>
              <a:t>3 </a:t>
            </a:r>
            <a:r>
              <a:rPr lang="en-US" altLang="zh-CN" sz="2800" b="1" dirty="0" err="1">
                <a:solidFill>
                  <a:srgbClr val="800080"/>
                </a:solidFill>
                <a:latin typeface="Times New Roman" panose="02020603050405020304" pitchFamily="18" charset="0"/>
                <a:cs typeface="Times New Roman" panose="02020603050405020304" pitchFamily="18" charset="0"/>
              </a:rPr>
              <a:t>QoS</a:t>
            </a:r>
            <a:r>
              <a:rPr lang="zh-CN" altLang="en-US" sz="2800" b="1" dirty="0">
                <a:solidFill>
                  <a:srgbClr val="800080"/>
                </a:solidFill>
                <a:latin typeface="楷体_GB2312" panose="02010609030101010101" pitchFamily="1" charset="-122"/>
              </a:rPr>
              <a:t>控制策略设计与实现</a:t>
            </a: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12</a:t>
            </a:fld>
            <a:endParaRPr lang="zh-CN" altLang="en-US"/>
          </a:p>
        </p:txBody>
      </p:sp>
      <p:grpSp>
        <p:nvGrpSpPr>
          <p:cNvPr id="15" name="组合 14">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6" name="图片 15">
              <a:extLst>
                <a:ext uri="{FF2B5EF4-FFF2-40B4-BE49-F238E27FC236}">
                  <a16:creationId xmlns:a16="http://schemas.microsoft.com/office/drawing/2014/main" xmlns="" id="{6513A494-0297-4CF7-B026-38513566A998}"/>
                </a:ext>
              </a:extLst>
            </p:cNvPr>
            <p:cNvPicPr/>
            <p:nvPr/>
          </p:nvPicPr>
          <p:blipFill>
            <a:blip r:embed="rId6"/>
            <a:stretch>
              <a:fillRect/>
            </a:stretch>
          </p:blipFill>
          <p:spPr>
            <a:xfrm>
              <a:off x="0" y="0"/>
              <a:ext cx="467715" cy="476795"/>
            </a:xfrm>
            <a:prstGeom prst="rect">
              <a:avLst/>
            </a:prstGeom>
            <a:solidFill>
              <a:srgbClr val="000000"/>
            </a:solidFill>
            <a:ln w="9525">
              <a:noFill/>
            </a:ln>
          </p:spPr>
        </p:pic>
        <p:pic>
          <p:nvPicPr>
            <p:cNvPr id="17" name="图片 16">
              <a:extLst>
                <a:ext uri="{FF2B5EF4-FFF2-40B4-BE49-F238E27FC236}">
                  <a16:creationId xmlns:a16="http://schemas.microsoft.com/office/drawing/2014/main" xmlns="" id="{58B61D63-BCD7-4F80-A9C2-40C9671C2C7B}"/>
                </a:ext>
              </a:extLst>
            </p:cNvPr>
            <p:cNvPicPr/>
            <p:nvPr/>
          </p:nvPicPr>
          <p:blipFill>
            <a:blip r:embed="rId7"/>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9" name="矩形 4"/>
          <p:cNvSpPr>
            <a:spLocks noChangeArrowheads="1"/>
          </p:cNvSpPr>
          <p:nvPr/>
        </p:nvSpPr>
        <p:spPr bwMode="auto">
          <a:xfrm>
            <a:off x="-27887" y="1286494"/>
            <a:ext cx="36638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latin typeface="微软雅黑" panose="020B0503020204020204" pitchFamily="34" charset="-122"/>
                <a:ea typeface="微软雅黑" panose="020B0503020204020204" pitchFamily="34" charset="-122"/>
              </a:rPr>
              <a:t>3.2.1 </a:t>
            </a:r>
            <a:r>
              <a:rPr lang="zh-CN" altLang="en-US" sz="2000" b="1" dirty="0" smtClean="0">
                <a:latin typeface="微软雅黑" panose="020B0503020204020204" pitchFamily="34" charset="-122"/>
                <a:ea typeface="微软雅黑" panose="020B0503020204020204" pitchFamily="34" charset="-122"/>
              </a:rPr>
              <a:t>链路性能测量模块</a:t>
            </a:r>
            <a:endParaRPr lang="zh-CN" altLang="en-US" sz="20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113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3"/>
            </p:custDataLst>
          </p:nvPr>
        </p:nvGrpSpPr>
        <p:grpSpPr bwMode="auto">
          <a:xfrm>
            <a:off x="514831" y="2132910"/>
            <a:ext cx="8151273" cy="3767138"/>
            <a:chOff x="682665" y="1123950"/>
            <a:chExt cx="10826670" cy="5024393"/>
          </a:xfrm>
        </p:grpSpPr>
        <p:grpSp>
          <p:nvGrpSpPr>
            <p:cNvPr id="25611" name="îŝḻïḑe"/>
            <p:cNvGrpSpPr/>
            <p:nvPr/>
          </p:nvGrpSpPr>
          <p:grpSpPr bwMode="auto">
            <a:xfrm>
              <a:off x="3874366" y="1474187"/>
              <a:ext cx="4482871" cy="4501413"/>
              <a:chOff x="6447680" y="1869070"/>
              <a:chExt cx="4482871" cy="3165962"/>
            </a:xfrm>
          </p:grpSpPr>
          <p:sp>
            <p:nvSpPr>
              <p:cNvPr id="25620" name="îṩľîḋê"/>
              <p:cNvSpPr/>
              <p:nvPr/>
            </p:nvSpPr>
            <p:spPr bwMode="auto">
              <a:xfrm rot="18900000">
                <a:off x="9376699" y="3937155"/>
                <a:ext cx="1553852" cy="1097280"/>
              </a:xfrm>
              <a:custGeom>
                <a:avLst/>
                <a:gdLst>
                  <a:gd name="T0" fmla="*/ 2147483646 w 1087"/>
                  <a:gd name="T1" fmla="*/ 2147483646 h 1087"/>
                  <a:gd name="T2" fmla="*/ 2147483646 w 1087"/>
                  <a:gd name="T3" fmla="*/ 2147483646 h 1087"/>
                  <a:gd name="T4" fmla="*/ 2147483646 w 1087"/>
                  <a:gd name="T5" fmla="*/ 2147483646 h 1087"/>
                  <a:gd name="T6" fmla="*/ 2147483646 w 1087"/>
                  <a:gd name="T7" fmla="*/ 2147483646 h 1087"/>
                  <a:gd name="T8" fmla="*/ 2147483646 w 1087"/>
                  <a:gd name="T9" fmla="*/ 2147483646 h 10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7" h="1087">
                    <a:moveTo>
                      <a:pt x="12" y="520"/>
                    </a:moveTo>
                    <a:cubicBezTo>
                      <a:pt x="25" y="227"/>
                      <a:pt x="273" y="0"/>
                      <a:pt x="566" y="13"/>
                    </a:cubicBezTo>
                    <a:cubicBezTo>
                      <a:pt x="859" y="25"/>
                      <a:pt x="1087" y="273"/>
                      <a:pt x="1074" y="567"/>
                    </a:cubicBezTo>
                    <a:cubicBezTo>
                      <a:pt x="1061" y="860"/>
                      <a:pt x="813" y="1087"/>
                      <a:pt x="520" y="1074"/>
                    </a:cubicBezTo>
                    <a:cubicBezTo>
                      <a:pt x="227" y="1062"/>
                      <a:pt x="0" y="814"/>
                      <a:pt x="12" y="5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4" name="ïṧḻiďe"/>
              <p:cNvSpPr/>
              <p:nvPr/>
            </p:nvSpPr>
            <p:spPr bwMode="auto">
              <a:xfrm rot="18900000">
                <a:off x="9349040" y="1869070"/>
                <a:ext cx="1554000" cy="1097514"/>
              </a:xfrm>
              <a:prstGeom prst="ellipse">
                <a:avLst/>
              </a:prstGeom>
              <a:solidFill>
                <a:schemeClr val="accent3"/>
              </a:solidFill>
              <a:ln>
                <a:noFill/>
              </a:ln>
            </p:spPr>
            <p:txBody>
              <a:bodyPr anchor="ctr"/>
              <a:lstStyle/>
              <a:p>
                <a:pPr algn="ctr">
                  <a:defRPr/>
                </a:pPr>
                <a:endParaRPr/>
              </a:p>
            </p:txBody>
          </p:sp>
          <p:sp>
            <p:nvSpPr>
              <p:cNvPr id="15" name="íşḻíde"/>
              <p:cNvSpPr/>
              <p:nvPr/>
            </p:nvSpPr>
            <p:spPr bwMode="auto">
              <a:xfrm rot="18900000">
                <a:off x="6447680" y="3937519"/>
                <a:ext cx="1554000" cy="1097513"/>
              </a:xfrm>
              <a:prstGeom prst="ellipse">
                <a:avLst/>
              </a:prstGeom>
              <a:solidFill>
                <a:schemeClr val="accent3"/>
              </a:solidFill>
              <a:ln>
                <a:noFill/>
              </a:ln>
            </p:spPr>
            <p:txBody>
              <a:bodyPr anchor="ctr"/>
              <a:lstStyle/>
              <a:p>
                <a:pPr algn="ctr">
                  <a:defRPr/>
                </a:pPr>
                <a:endParaRPr/>
              </a:p>
            </p:txBody>
          </p:sp>
          <p:sp>
            <p:nvSpPr>
              <p:cNvPr id="25623" name="išḻïḑe"/>
              <p:cNvSpPr>
                <a:spLocks noChangeArrowheads="1"/>
              </p:cNvSpPr>
              <p:nvPr/>
            </p:nvSpPr>
            <p:spPr bwMode="auto">
              <a:xfrm rot="18900000">
                <a:off x="6448659" y="1869469"/>
                <a:ext cx="1553852" cy="109728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2400"/>
              </a:p>
            </p:txBody>
          </p:sp>
          <p:sp>
            <p:nvSpPr>
              <p:cNvPr id="17" name="iṥļïḑè"/>
              <p:cNvSpPr/>
              <p:nvPr/>
            </p:nvSpPr>
            <p:spPr>
              <a:xfrm rot="18900000">
                <a:off x="8444474" y="3279310"/>
                <a:ext cx="489183" cy="345486"/>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p>
            </p:txBody>
          </p:sp>
          <p:cxnSp>
            <p:nvCxnSpPr>
              <p:cNvPr id="18" name="直接连接符 17"/>
              <p:cNvCxnSpPr>
                <a:stCxn id="17" idx="6"/>
                <a:endCxn id="14" idx="2"/>
              </p:cNvCxnSpPr>
              <p:nvPr/>
            </p:nvCxnSpPr>
            <p:spPr>
              <a:xfrm flipV="1">
                <a:off x="8861965" y="2805755"/>
                <a:ext cx="714797" cy="524186"/>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7" idx="4"/>
                <a:endCxn id="25620" idx="1"/>
              </p:cNvCxnSpPr>
              <p:nvPr/>
            </p:nvCxnSpPr>
            <p:spPr>
              <a:xfrm>
                <a:off x="8861965" y="3574163"/>
                <a:ext cx="778053" cy="516739"/>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7" idx="2"/>
                <a:endCxn id="15" idx="6"/>
              </p:cNvCxnSpPr>
              <p:nvPr/>
            </p:nvCxnSpPr>
            <p:spPr>
              <a:xfrm flipH="1">
                <a:off x="7773956" y="3574163"/>
                <a:ext cx="742207" cy="524186"/>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7" idx="0"/>
                <a:endCxn id="25623" idx="4"/>
              </p:cNvCxnSpPr>
              <p:nvPr/>
            </p:nvCxnSpPr>
            <p:spPr>
              <a:xfrm flipH="1" flipV="1">
                <a:off x="7773956" y="2805755"/>
                <a:ext cx="742207" cy="524186"/>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íşḻiḓê"/>
            <p:cNvSpPr txBox="1"/>
            <p:nvPr/>
          </p:nvSpPr>
          <p:spPr>
            <a:xfrm>
              <a:off x="8481932" y="1123950"/>
              <a:ext cx="3027403" cy="455224"/>
            </a:xfrm>
            <a:prstGeom prst="rect">
              <a:avLst/>
            </a:prstGeom>
            <a:solidFill>
              <a:schemeClr val="accent3"/>
            </a:solidFill>
          </p:spPr>
          <p:txBody>
            <a:bodyPr wrap="none" anchor="ctr"/>
            <a:lstStyle/>
            <a:p>
              <a:pPr algn="ctr" eaLnBrk="1" fontAlgn="auto" hangingPunct="1">
                <a:defRPr/>
              </a:pPr>
              <a:r>
                <a:rPr lang="zh-CN" altLang="en-US" sz="1800" b="1" dirty="0">
                  <a:latin typeface="微软雅黑" panose="020B0503020204020204" pitchFamily="34" charset="-122"/>
                  <a:ea typeface="微软雅黑" panose="020B0503020204020204" pitchFamily="34" charset="-122"/>
                </a:rPr>
                <a:t>链路拥塞率</a:t>
              </a:r>
            </a:p>
          </p:txBody>
        </p:sp>
        <p:sp>
          <p:nvSpPr>
            <p:cNvPr id="25613" name="íslíďè"/>
            <p:cNvSpPr txBox="1">
              <a:spLocks noChangeArrowheads="1"/>
            </p:cNvSpPr>
            <p:nvPr/>
          </p:nvSpPr>
          <p:spPr bwMode="auto">
            <a:xfrm>
              <a:off x="8480999" y="4395503"/>
              <a:ext cx="3028335" cy="4550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丢包率</a:t>
              </a:r>
            </a:p>
          </p:txBody>
        </p:sp>
        <p:sp>
          <p:nvSpPr>
            <p:cNvPr id="25614" name="îšľíḓè"/>
            <p:cNvSpPr txBox="1">
              <a:spLocks noChangeArrowheads="1"/>
            </p:cNvSpPr>
            <p:nvPr/>
          </p:nvSpPr>
          <p:spPr bwMode="auto">
            <a:xfrm>
              <a:off x="682665" y="1123950"/>
              <a:ext cx="3028335" cy="4550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剩余带宽</a:t>
              </a:r>
            </a:p>
          </p:txBody>
        </p:sp>
        <p:sp>
          <p:nvSpPr>
            <p:cNvPr id="8" name="iṩḷíḍè"/>
            <p:cNvSpPr txBox="1"/>
            <p:nvPr/>
          </p:nvSpPr>
          <p:spPr>
            <a:xfrm>
              <a:off x="682665" y="4395205"/>
              <a:ext cx="3027403" cy="455222"/>
            </a:xfrm>
            <a:prstGeom prst="rect">
              <a:avLst/>
            </a:prstGeom>
            <a:solidFill>
              <a:schemeClr val="accent3"/>
            </a:solidFill>
          </p:spPr>
          <p:txBody>
            <a:bodyPr wrap="none" anchor="ctr">
              <a:normAutofit fontScale="92500" lnSpcReduction="10000"/>
            </a:bodyPr>
            <a:lstStyle>
              <a:defPPr>
                <a:defRPr lang="zh-CN"/>
              </a:defPPr>
              <a:lvl1pPr fontAlgn="auto">
                <a:defRPr b="1">
                  <a:solidFill>
                    <a:schemeClr val="bg1"/>
                  </a:solidFill>
                </a:defRPr>
              </a:lvl1pPr>
            </a:lstStyle>
            <a:p>
              <a:pPr algn="ctr">
                <a:defRPr/>
              </a:pPr>
              <a:r>
                <a:rPr lang="zh-CN" altLang="en-US" sz="1800" dirty="0">
                  <a:solidFill>
                    <a:schemeClr val="tx1"/>
                  </a:solidFill>
                  <a:latin typeface="微软雅黑" panose="020B0503020204020204" pitchFamily="34" charset="-122"/>
                  <a:ea typeface="微软雅黑" panose="020B0503020204020204" pitchFamily="34" charset="-122"/>
                </a:rPr>
                <a:t>时延</a:t>
              </a:r>
            </a:p>
          </p:txBody>
        </p:sp>
        <p:sp>
          <p:nvSpPr>
            <p:cNvPr id="25616" name="íŝļîḓê"/>
            <p:cNvSpPr>
              <a:spLocks noChangeArrowheads="1"/>
            </p:cNvSpPr>
            <p:nvPr/>
          </p:nvSpPr>
          <p:spPr bwMode="auto">
            <a:xfrm>
              <a:off x="682665" y="1586272"/>
              <a:ext cx="3028335" cy="12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Tx/>
                <a:buNone/>
              </a:pPr>
              <a:endParaRPr lang="zh-CN" altLang="en-US" sz="1000"/>
            </a:p>
          </p:txBody>
        </p:sp>
        <p:sp>
          <p:nvSpPr>
            <p:cNvPr id="25617" name="íṩḷîdé"/>
            <p:cNvSpPr>
              <a:spLocks noChangeArrowheads="1"/>
            </p:cNvSpPr>
            <p:nvPr/>
          </p:nvSpPr>
          <p:spPr bwMode="auto">
            <a:xfrm>
              <a:off x="682665" y="4864895"/>
              <a:ext cx="3028335" cy="12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0"/>
                </a:spcBef>
                <a:buFontTx/>
                <a:buNone/>
              </a:pPr>
              <a:r>
                <a:rPr lang="zh-CN" altLang="en-US" sz="1600" dirty="0">
                  <a:latin typeface="微软雅黑" panose="020B0503020204020204" pitchFamily="34" charset="-122"/>
                  <a:ea typeface="微软雅黑" panose="020B0503020204020204" pitchFamily="34" charset="-122"/>
                </a:rPr>
                <a:t>表示数据经过链路所消耗的时间，时延越小说明链路的传输性能越好</a:t>
              </a:r>
            </a:p>
          </p:txBody>
        </p:sp>
        <p:sp>
          <p:nvSpPr>
            <p:cNvPr id="25618" name="îṥ1íḍê"/>
            <p:cNvSpPr>
              <a:spLocks noChangeArrowheads="1"/>
            </p:cNvSpPr>
            <p:nvPr/>
          </p:nvSpPr>
          <p:spPr bwMode="auto">
            <a:xfrm>
              <a:off x="8481000" y="1591930"/>
              <a:ext cx="3028335" cy="12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0"/>
                </a:spcBef>
                <a:buFontTx/>
                <a:buNone/>
              </a:pPr>
              <a:r>
                <a:rPr lang="zh-CN" altLang="en-US" sz="1600" dirty="0">
                  <a:latin typeface="微软雅黑" panose="020B0503020204020204" pitchFamily="34" charset="-122"/>
                  <a:ea typeface="微软雅黑" panose="020B0503020204020204" pitchFamily="34" charset="-122"/>
                </a:rPr>
                <a:t>表示链路中以使用的带宽占总带宽的比例，链</a:t>
              </a:r>
              <a:r>
                <a:rPr lang="zh-CN" altLang="en-US" sz="1600" dirty="0" smtClean="0">
                  <a:latin typeface="微软雅黑" panose="020B0503020204020204" pitchFamily="34" charset="-122"/>
                  <a:ea typeface="微软雅黑" panose="020B0503020204020204" pitchFamily="34" charset="-122"/>
                </a:rPr>
                <a:t>路</a:t>
              </a:r>
              <a:r>
                <a:rPr lang="zh-CN" altLang="en-US" sz="1600" dirty="0">
                  <a:latin typeface="微软雅黑" panose="020B0503020204020204" pitchFamily="34" charset="-122"/>
                  <a:ea typeface="微软雅黑" panose="020B0503020204020204" pitchFamily="34" charset="-122"/>
                </a:rPr>
                <a:t>拥</a:t>
              </a:r>
              <a:r>
                <a:rPr lang="zh-CN" altLang="en-US" sz="1600" dirty="0" smtClean="0">
                  <a:latin typeface="微软雅黑" panose="020B0503020204020204" pitchFamily="34" charset="-122"/>
                  <a:ea typeface="微软雅黑" panose="020B0503020204020204" pitchFamily="34" charset="-122"/>
                </a:rPr>
                <a:t>塞率</a:t>
              </a:r>
              <a:r>
                <a:rPr lang="zh-CN" altLang="en-US" sz="1600" dirty="0">
                  <a:latin typeface="微软雅黑" panose="020B0503020204020204" pitchFamily="34" charset="-122"/>
                  <a:ea typeface="微软雅黑" panose="020B0503020204020204" pitchFamily="34" charset="-122"/>
                </a:rPr>
                <a:t>越大说明链路的传输性能越差</a:t>
              </a:r>
            </a:p>
          </p:txBody>
        </p:sp>
        <p:sp>
          <p:nvSpPr>
            <p:cNvPr id="25619" name="iSľíḓe"/>
            <p:cNvSpPr>
              <a:spLocks noChangeArrowheads="1"/>
            </p:cNvSpPr>
            <p:nvPr/>
          </p:nvSpPr>
          <p:spPr bwMode="auto">
            <a:xfrm>
              <a:off x="8481000" y="4864896"/>
              <a:ext cx="3028335" cy="12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0"/>
                </a:spcBef>
                <a:buFontTx/>
                <a:buNone/>
              </a:pPr>
              <a:r>
                <a:rPr lang="zh-CN" altLang="en-US" sz="1600" dirty="0">
                  <a:latin typeface="微软雅黑" panose="020B0503020204020204" pitchFamily="34" charset="-122"/>
                  <a:ea typeface="微软雅黑" panose="020B0503020204020204" pitchFamily="34" charset="-122"/>
                </a:rPr>
                <a:t>表示数据经过链路后数据丢失的比例，丢包率越小说明链路的传输性能越好</a:t>
              </a:r>
            </a:p>
            <a:p>
              <a:pPr algn="ctr" eaLnBrk="1" hangingPunct="1">
                <a:lnSpc>
                  <a:spcPct val="140000"/>
                </a:lnSpc>
                <a:spcBef>
                  <a:spcPct val="0"/>
                </a:spcBef>
                <a:buFontTx/>
                <a:buNone/>
              </a:pPr>
              <a:endParaRPr lang="zh-CN" altLang="en-US" sz="1600" dirty="0">
                <a:latin typeface="微软雅黑 Light" panose="020B0502040204020203" pitchFamily="34" charset="-122"/>
                <a:ea typeface="微软雅黑 Light" panose="020B0502040204020203" pitchFamily="34" charset="-122"/>
              </a:endParaRPr>
            </a:p>
          </p:txBody>
        </p:sp>
      </p:grpSp>
      <p:sp>
        <p:nvSpPr>
          <p:cNvPr id="25603" name="íṩḷîdé"/>
          <p:cNvSpPr>
            <a:spLocks noChangeArrowheads="1"/>
          </p:cNvSpPr>
          <p:nvPr/>
        </p:nvSpPr>
        <p:spPr bwMode="auto">
          <a:xfrm>
            <a:off x="539750" y="2486923"/>
            <a:ext cx="2271713"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0"/>
              </a:spcBef>
              <a:buFontTx/>
              <a:buNone/>
            </a:pPr>
            <a:r>
              <a:rPr lang="zh-CN" altLang="en-US" sz="1600" dirty="0">
                <a:latin typeface="微软雅黑" panose="020B0503020204020204" pitchFamily="34" charset="-122"/>
                <a:ea typeface="微软雅黑" panose="020B0503020204020204" pitchFamily="34" charset="-122"/>
              </a:rPr>
              <a:t>表示链路中的可传输数据吞吐量的最大值，剩余带宽越大说明链路的传输性能越好</a:t>
            </a:r>
          </a:p>
        </p:txBody>
      </p:sp>
      <p:sp>
        <p:nvSpPr>
          <p:cNvPr id="25604" name="íşḻíḓè"/>
          <p:cNvSpPr/>
          <p:nvPr/>
        </p:nvSpPr>
        <p:spPr bwMode="auto">
          <a:xfrm>
            <a:off x="3230563" y="2701235"/>
            <a:ext cx="504825" cy="474663"/>
          </a:xfrm>
          <a:custGeom>
            <a:avLst/>
            <a:gdLst>
              <a:gd name="T0" fmla="*/ 2147483646 w 115"/>
              <a:gd name="T1" fmla="*/ 2147483646 h 97"/>
              <a:gd name="T2" fmla="*/ 2147483646 w 115"/>
              <a:gd name="T3" fmla="*/ 2147483646 h 97"/>
              <a:gd name="T4" fmla="*/ 2147483646 w 115"/>
              <a:gd name="T5" fmla="*/ 2147483646 h 97"/>
              <a:gd name="T6" fmla="*/ 2147483646 w 115"/>
              <a:gd name="T7" fmla="*/ 2147483646 h 97"/>
              <a:gd name="T8" fmla="*/ 2147483646 w 115"/>
              <a:gd name="T9" fmla="*/ 2147483646 h 97"/>
              <a:gd name="T10" fmla="*/ 2147483646 w 115"/>
              <a:gd name="T11" fmla="*/ 2147483646 h 97"/>
              <a:gd name="T12" fmla="*/ 2147483646 w 115"/>
              <a:gd name="T13" fmla="*/ 2147483646 h 97"/>
              <a:gd name="T14" fmla="*/ 2147483646 w 115"/>
              <a:gd name="T15" fmla="*/ 2147483646 h 97"/>
              <a:gd name="T16" fmla="*/ 2147483646 w 115"/>
              <a:gd name="T17" fmla="*/ 2147483646 h 97"/>
              <a:gd name="T18" fmla="*/ 2147483646 w 115"/>
              <a:gd name="T19" fmla="*/ 2147483646 h 97"/>
              <a:gd name="T20" fmla="*/ 2147483646 w 115"/>
              <a:gd name="T21" fmla="*/ 2147483646 h 97"/>
              <a:gd name="T22" fmla="*/ 2147483646 w 115"/>
              <a:gd name="T23" fmla="*/ 2147483646 h 97"/>
              <a:gd name="T24" fmla="*/ 2147483646 w 115"/>
              <a:gd name="T25" fmla="*/ 2147483646 h 97"/>
              <a:gd name="T26" fmla="*/ 2147483646 w 115"/>
              <a:gd name="T27" fmla="*/ 2147483646 h 97"/>
              <a:gd name="T28" fmla="*/ 2147483646 w 115"/>
              <a:gd name="T29" fmla="*/ 2147483646 h 97"/>
              <a:gd name="T30" fmla="*/ 2147483646 w 115"/>
              <a:gd name="T31" fmla="*/ 2147483646 h 97"/>
              <a:gd name="T32" fmla="*/ 2147483646 w 115"/>
              <a:gd name="T33" fmla="*/ 2147483646 h 97"/>
              <a:gd name="T34" fmla="*/ 2147483646 w 115"/>
              <a:gd name="T35" fmla="*/ 2147483646 h 97"/>
              <a:gd name="T36" fmla="*/ 2147483646 w 115"/>
              <a:gd name="T37" fmla="*/ 2147483646 h 97"/>
              <a:gd name="T38" fmla="*/ 2147483646 w 115"/>
              <a:gd name="T39" fmla="*/ 2147483646 h 97"/>
              <a:gd name="T40" fmla="*/ 2147483646 w 115"/>
              <a:gd name="T41" fmla="*/ 2147483646 h 97"/>
              <a:gd name="T42" fmla="*/ 2147483646 w 115"/>
              <a:gd name="T43" fmla="*/ 2147483646 h 97"/>
              <a:gd name="T44" fmla="*/ 2147483646 w 115"/>
              <a:gd name="T45" fmla="*/ 2147483646 h 97"/>
              <a:gd name="T46" fmla="*/ 2147483646 w 115"/>
              <a:gd name="T47" fmla="*/ 2147483646 h 97"/>
              <a:gd name="T48" fmla="*/ 2147483646 w 115"/>
              <a:gd name="T49" fmla="*/ 2147483646 h 97"/>
              <a:gd name="T50" fmla="*/ 2147483646 w 115"/>
              <a:gd name="T51" fmla="*/ 2147483646 h 97"/>
              <a:gd name="T52" fmla="*/ 2147483646 w 115"/>
              <a:gd name="T53" fmla="*/ 2147483646 h 97"/>
              <a:gd name="T54" fmla="*/ 2147483646 w 115"/>
              <a:gd name="T55" fmla="*/ 2147483646 h 97"/>
              <a:gd name="T56" fmla="*/ 2147483646 w 115"/>
              <a:gd name="T57" fmla="*/ 2147483646 h 97"/>
              <a:gd name="T58" fmla="*/ 2147483646 w 115"/>
              <a:gd name="T59" fmla="*/ 2147483646 h 97"/>
              <a:gd name="T60" fmla="*/ 2147483646 w 115"/>
              <a:gd name="T61" fmla="*/ 2147483646 h 97"/>
              <a:gd name="T62" fmla="*/ 2147483646 w 115"/>
              <a:gd name="T63" fmla="*/ 2147483646 h 97"/>
              <a:gd name="T64" fmla="*/ 2147483646 w 115"/>
              <a:gd name="T65" fmla="*/ 2147483646 h 97"/>
              <a:gd name="T66" fmla="*/ 2147483646 w 115"/>
              <a:gd name="T67" fmla="*/ 2147483646 h 97"/>
              <a:gd name="T68" fmla="*/ 0 w 115"/>
              <a:gd name="T69" fmla="*/ 2147483646 h 97"/>
              <a:gd name="T70" fmla="*/ 0 w 115"/>
              <a:gd name="T71" fmla="*/ 2147483646 h 97"/>
              <a:gd name="T72" fmla="*/ 2147483646 w 115"/>
              <a:gd name="T73" fmla="*/ 0 h 97"/>
              <a:gd name="T74" fmla="*/ 2147483646 w 115"/>
              <a:gd name="T75" fmla="*/ 0 h 97"/>
              <a:gd name="T76" fmla="*/ 2147483646 w 115"/>
              <a:gd name="T77" fmla="*/ 2147483646 h 97"/>
              <a:gd name="T78" fmla="*/ 2147483646 w 115"/>
              <a:gd name="T79" fmla="*/ 2147483646 h 97"/>
              <a:gd name="T80" fmla="*/ 2147483646 w 115"/>
              <a:gd name="T81" fmla="*/ 2147483646 h 97"/>
              <a:gd name="T82" fmla="*/ 2147483646 w 115"/>
              <a:gd name="T83" fmla="*/ 2147483646 h 9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5" h="97">
                <a:moveTo>
                  <a:pt x="6" y="72"/>
                </a:moveTo>
                <a:cubicBezTo>
                  <a:pt x="13" y="72"/>
                  <a:pt x="13" y="72"/>
                  <a:pt x="13" y="72"/>
                </a:cubicBezTo>
                <a:cubicBezTo>
                  <a:pt x="13" y="74"/>
                  <a:pt x="13" y="74"/>
                  <a:pt x="13" y="74"/>
                </a:cubicBezTo>
                <a:cubicBezTo>
                  <a:pt x="6" y="74"/>
                  <a:pt x="6" y="74"/>
                  <a:pt x="6" y="74"/>
                </a:cubicBezTo>
                <a:cubicBezTo>
                  <a:pt x="6" y="72"/>
                  <a:pt x="6" y="72"/>
                  <a:pt x="6" y="72"/>
                </a:cubicBezTo>
                <a:close/>
                <a:moveTo>
                  <a:pt x="15" y="72"/>
                </a:moveTo>
                <a:cubicBezTo>
                  <a:pt x="17" y="72"/>
                  <a:pt x="19" y="72"/>
                  <a:pt x="21" y="72"/>
                </a:cubicBezTo>
                <a:cubicBezTo>
                  <a:pt x="21" y="73"/>
                  <a:pt x="21" y="73"/>
                  <a:pt x="21" y="74"/>
                </a:cubicBezTo>
                <a:cubicBezTo>
                  <a:pt x="19" y="74"/>
                  <a:pt x="17" y="74"/>
                  <a:pt x="15" y="74"/>
                </a:cubicBezTo>
                <a:cubicBezTo>
                  <a:pt x="15" y="73"/>
                  <a:pt x="15" y="73"/>
                  <a:pt x="15" y="72"/>
                </a:cubicBezTo>
                <a:close/>
                <a:moveTo>
                  <a:pt x="23" y="72"/>
                </a:moveTo>
                <a:cubicBezTo>
                  <a:pt x="29" y="72"/>
                  <a:pt x="29" y="72"/>
                  <a:pt x="29" y="72"/>
                </a:cubicBezTo>
                <a:cubicBezTo>
                  <a:pt x="29" y="74"/>
                  <a:pt x="29" y="74"/>
                  <a:pt x="29" y="74"/>
                </a:cubicBezTo>
                <a:cubicBezTo>
                  <a:pt x="23" y="74"/>
                  <a:pt x="23" y="74"/>
                  <a:pt x="23" y="74"/>
                </a:cubicBezTo>
                <a:cubicBezTo>
                  <a:pt x="23" y="72"/>
                  <a:pt x="23" y="72"/>
                  <a:pt x="23" y="72"/>
                </a:cubicBezTo>
                <a:close/>
                <a:moveTo>
                  <a:pt x="57" y="71"/>
                </a:moveTo>
                <a:cubicBezTo>
                  <a:pt x="58" y="71"/>
                  <a:pt x="59" y="72"/>
                  <a:pt x="59" y="73"/>
                </a:cubicBezTo>
                <a:cubicBezTo>
                  <a:pt x="59" y="74"/>
                  <a:pt x="58" y="75"/>
                  <a:pt x="57" y="75"/>
                </a:cubicBezTo>
                <a:cubicBezTo>
                  <a:pt x="56" y="75"/>
                  <a:pt x="56" y="74"/>
                  <a:pt x="56" y="73"/>
                </a:cubicBezTo>
                <a:cubicBezTo>
                  <a:pt x="56" y="72"/>
                  <a:pt x="56" y="71"/>
                  <a:pt x="57" y="71"/>
                </a:cubicBezTo>
                <a:close/>
                <a:moveTo>
                  <a:pt x="108" y="7"/>
                </a:moveTo>
                <a:cubicBezTo>
                  <a:pt x="6" y="7"/>
                  <a:pt x="6" y="7"/>
                  <a:pt x="6" y="7"/>
                </a:cubicBezTo>
                <a:cubicBezTo>
                  <a:pt x="6" y="66"/>
                  <a:pt x="6" y="66"/>
                  <a:pt x="6" y="66"/>
                </a:cubicBezTo>
                <a:cubicBezTo>
                  <a:pt x="108" y="66"/>
                  <a:pt x="108" y="66"/>
                  <a:pt x="108" y="66"/>
                </a:cubicBezTo>
                <a:cubicBezTo>
                  <a:pt x="108" y="7"/>
                  <a:pt x="108" y="7"/>
                  <a:pt x="108" y="7"/>
                </a:cubicBezTo>
                <a:close/>
                <a:moveTo>
                  <a:pt x="69" y="80"/>
                </a:moveTo>
                <a:cubicBezTo>
                  <a:pt x="69" y="90"/>
                  <a:pt x="69" y="90"/>
                  <a:pt x="69" y="90"/>
                </a:cubicBezTo>
                <a:cubicBezTo>
                  <a:pt x="87" y="90"/>
                  <a:pt x="87" y="90"/>
                  <a:pt x="87" y="90"/>
                </a:cubicBezTo>
                <a:cubicBezTo>
                  <a:pt x="87" y="97"/>
                  <a:pt x="87" y="97"/>
                  <a:pt x="87" y="97"/>
                </a:cubicBezTo>
                <a:cubicBezTo>
                  <a:pt x="28" y="97"/>
                  <a:pt x="28" y="97"/>
                  <a:pt x="28" y="97"/>
                </a:cubicBezTo>
                <a:cubicBezTo>
                  <a:pt x="28" y="90"/>
                  <a:pt x="28" y="90"/>
                  <a:pt x="28" y="90"/>
                </a:cubicBezTo>
                <a:cubicBezTo>
                  <a:pt x="46" y="90"/>
                  <a:pt x="46" y="90"/>
                  <a:pt x="46" y="90"/>
                </a:cubicBezTo>
                <a:cubicBezTo>
                  <a:pt x="46" y="80"/>
                  <a:pt x="46" y="80"/>
                  <a:pt x="46" y="80"/>
                </a:cubicBezTo>
                <a:cubicBezTo>
                  <a:pt x="6" y="80"/>
                  <a:pt x="6" y="80"/>
                  <a:pt x="6" y="80"/>
                </a:cubicBezTo>
                <a:cubicBezTo>
                  <a:pt x="3" y="80"/>
                  <a:pt x="0" y="77"/>
                  <a:pt x="0" y="74"/>
                </a:cubicBezTo>
                <a:cubicBezTo>
                  <a:pt x="0" y="54"/>
                  <a:pt x="0" y="26"/>
                  <a:pt x="0" y="6"/>
                </a:cubicBezTo>
                <a:cubicBezTo>
                  <a:pt x="0" y="3"/>
                  <a:pt x="3" y="0"/>
                  <a:pt x="6" y="0"/>
                </a:cubicBezTo>
                <a:cubicBezTo>
                  <a:pt x="109" y="0"/>
                  <a:pt x="109" y="0"/>
                  <a:pt x="109" y="0"/>
                </a:cubicBezTo>
                <a:cubicBezTo>
                  <a:pt x="112" y="0"/>
                  <a:pt x="115" y="3"/>
                  <a:pt x="115" y="6"/>
                </a:cubicBezTo>
                <a:cubicBezTo>
                  <a:pt x="115" y="26"/>
                  <a:pt x="115" y="54"/>
                  <a:pt x="115" y="74"/>
                </a:cubicBezTo>
                <a:cubicBezTo>
                  <a:pt x="115" y="77"/>
                  <a:pt x="112" y="80"/>
                  <a:pt x="109" y="80"/>
                </a:cubicBezTo>
                <a:cubicBezTo>
                  <a:pt x="69" y="80"/>
                  <a:pt x="69" y="80"/>
                  <a:pt x="69" y="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5" name="iśľíďé"/>
          <p:cNvSpPr/>
          <p:nvPr/>
        </p:nvSpPr>
        <p:spPr bwMode="auto">
          <a:xfrm>
            <a:off x="5508625" y="4961835"/>
            <a:ext cx="460375" cy="371475"/>
          </a:xfrm>
          <a:custGeom>
            <a:avLst/>
            <a:gdLst/>
            <a:ahLst/>
            <a:cxnLst>
              <a:cxn ang="0">
                <a:pos x="106" y="59"/>
              </a:cxn>
              <a:cxn ang="0">
                <a:pos x="24" y="65"/>
              </a:cxn>
              <a:cxn ang="0">
                <a:pos x="10" y="29"/>
              </a:cxn>
              <a:cxn ang="0">
                <a:pos x="112" y="6"/>
              </a:cxn>
              <a:cxn ang="0">
                <a:pos x="107" y="65"/>
              </a:cxn>
              <a:cxn ang="0">
                <a:pos x="112" y="72"/>
              </a:cxn>
              <a:cxn ang="0">
                <a:pos x="5" y="97"/>
              </a:cxn>
              <a:cxn ang="0">
                <a:pos x="38" y="67"/>
              </a:cxn>
              <a:cxn ang="0">
                <a:pos x="38" y="65"/>
              </a:cxn>
              <a:cxn ang="0">
                <a:pos x="1" y="102"/>
              </a:cxn>
              <a:cxn ang="0">
                <a:pos x="3" y="99"/>
              </a:cxn>
              <a:cxn ang="0">
                <a:pos x="118" y="99"/>
              </a:cxn>
              <a:cxn ang="0">
                <a:pos x="122" y="98"/>
              </a:cxn>
              <a:cxn ang="0">
                <a:pos x="61" y="106"/>
              </a:cxn>
              <a:cxn ang="0">
                <a:pos x="103" y="88"/>
              </a:cxn>
              <a:cxn ang="0">
                <a:pos x="90" y="92"/>
              </a:cxn>
              <a:cxn ang="0">
                <a:pos x="87" y="92"/>
              </a:cxn>
              <a:cxn ang="0">
                <a:pos x="87" y="92"/>
              </a:cxn>
              <a:cxn ang="0">
                <a:pos x="33" y="88"/>
              </a:cxn>
              <a:cxn ang="0">
                <a:pos x="8" y="88"/>
              </a:cxn>
              <a:cxn ang="0">
                <a:pos x="11" y="81"/>
              </a:cxn>
              <a:cxn ang="0">
                <a:pos x="24" y="81"/>
              </a:cxn>
              <a:cxn ang="0">
                <a:pos x="24" y="81"/>
              </a:cxn>
              <a:cxn ang="0">
                <a:pos x="36" y="85"/>
              </a:cxn>
              <a:cxn ang="0">
                <a:pos x="60" y="85"/>
              </a:cxn>
              <a:cxn ang="0">
                <a:pos x="73" y="81"/>
              </a:cxn>
              <a:cxn ang="0">
                <a:pos x="76" y="81"/>
              </a:cxn>
              <a:cxn ang="0">
                <a:pos x="76" y="81"/>
              </a:cxn>
              <a:cxn ang="0">
                <a:pos x="89" y="85"/>
              </a:cxn>
              <a:cxn ang="0">
                <a:pos x="114" y="85"/>
              </a:cxn>
              <a:cxn ang="0">
                <a:pos x="14" y="75"/>
              </a:cxn>
              <a:cxn ang="0">
                <a:pos x="26" y="75"/>
              </a:cxn>
              <a:cxn ang="0">
                <a:pos x="26" y="75"/>
              </a:cxn>
              <a:cxn ang="0">
                <a:pos x="37" y="79"/>
              </a:cxn>
              <a:cxn ang="0">
                <a:pos x="60" y="79"/>
              </a:cxn>
              <a:cxn ang="0">
                <a:pos x="72" y="75"/>
              </a:cxn>
              <a:cxn ang="0">
                <a:pos x="75" y="75"/>
              </a:cxn>
              <a:cxn ang="0">
                <a:pos x="75" y="75"/>
              </a:cxn>
              <a:cxn ang="0">
                <a:pos x="88" y="79"/>
              </a:cxn>
              <a:cxn ang="0">
                <a:pos x="111" y="79"/>
              </a:cxn>
              <a:cxn ang="0">
                <a:pos x="16" y="71"/>
              </a:cxn>
              <a:cxn ang="0">
                <a:pos x="27" y="71"/>
              </a:cxn>
              <a:cxn ang="0">
                <a:pos x="27" y="71"/>
              </a:cxn>
              <a:cxn ang="0">
                <a:pos x="38" y="73"/>
              </a:cxn>
              <a:cxn ang="0">
                <a:pos x="60" y="73"/>
              </a:cxn>
              <a:cxn ang="0">
                <a:pos x="72" y="71"/>
              </a:cxn>
              <a:cxn ang="0">
                <a:pos x="75" y="71"/>
              </a:cxn>
              <a:cxn ang="0">
                <a:pos x="75" y="71"/>
              </a:cxn>
              <a:cxn ang="0">
                <a:pos x="87" y="73"/>
              </a:cxn>
              <a:cxn ang="0">
                <a:pos x="108" y="73"/>
              </a:cxn>
            </a:cxnLst>
            <a:rect l="0" t="0" r="r" b="b"/>
            <a:pathLst>
              <a:path w="123" h="106">
                <a:moveTo>
                  <a:pt x="106" y="6"/>
                </a:moveTo>
                <a:cubicBezTo>
                  <a:pt x="16" y="6"/>
                  <a:pt x="16" y="6"/>
                  <a:pt x="16" y="6"/>
                </a:cubicBezTo>
                <a:cubicBezTo>
                  <a:pt x="16" y="59"/>
                  <a:pt x="16" y="59"/>
                  <a:pt x="16" y="59"/>
                </a:cubicBezTo>
                <a:cubicBezTo>
                  <a:pt x="106" y="59"/>
                  <a:pt x="106" y="59"/>
                  <a:pt x="106" y="59"/>
                </a:cubicBezTo>
                <a:cubicBezTo>
                  <a:pt x="106" y="6"/>
                  <a:pt x="106" y="6"/>
                  <a:pt x="106" y="6"/>
                </a:cubicBezTo>
                <a:close/>
                <a:moveTo>
                  <a:pt x="15" y="67"/>
                </a:moveTo>
                <a:cubicBezTo>
                  <a:pt x="24" y="67"/>
                  <a:pt x="24" y="67"/>
                  <a:pt x="24" y="67"/>
                </a:cubicBezTo>
                <a:cubicBezTo>
                  <a:pt x="24" y="65"/>
                  <a:pt x="24" y="65"/>
                  <a:pt x="24" y="65"/>
                </a:cubicBezTo>
                <a:cubicBezTo>
                  <a:pt x="16" y="65"/>
                  <a:pt x="16" y="65"/>
                  <a:pt x="16" y="65"/>
                </a:cubicBezTo>
                <a:cubicBezTo>
                  <a:pt x="13" y="65"/>
                  <a:pt x="10" y="62"/>
                  <a:pt x="10" y="59"/>
                </a:cubicBezTo>
                <a:cubicBezTo>
                  <a:pt x="10" y="36"/>
                  <a:pt x="10" y="36"/>
                  <a:pt x="10" y="36"/>
                </a:cubicBezTo>
                <a:cubicBezTo>
                  <a:pt x="10" y="29"/>
                  <a:pt x="10" y="29"/>
                  <a:pt x="10" y="29"/>
                </a:cubicBezTo>
                <a:cubicBezTo>
                  <a:pt x="10" y="6"/>
                  <a:pt x="10" y="6"/>
                  <a:pt x="10" y="6"/>
                </a:cubicBezTo>
                <a:cubicBezTo>
                  <a:pt x="10" y="3"/>
                  <a:pt x="13" y="0"/>
                  <a:pt x="16" y="0"/>
                </a:cubicBezTo>
                <a:cubicBezTo>
                  <a:pt x="107" y="0"/>
                  <a:pt x="107" y="0"/>
                  <a:pt x="107" y="0"/>
                </a:cubicBezTo>
                <a:cubicBezTo>
                  <a:pt x="110" y="0"/>
                  <a:pt x="112" y="3"/>
                  <a:pt x="112" y="6"/>
                </a:cubicBezTo>
                <a:cubicBezTo>
                  <a:pt x="112" y="29"/>
                  <a:pt x="112" y="29"/>
                  <a:pt x="112" y="29"/>
                </a:cubicBezTo>
                <a:cubicBezTo>
                  <a:pt x="112" y="36"/>
                  <a:pt x="112" y="36"/>
                  <a:pt x="112" y="36"/>
                </a:cubicBezTo>
                <a:cubicBezTo>
                  <a:pt x="112" y="59"/>
                  <a:pt x="112" y="59"/>
                  <a:pt x="112" y="59"/>
                </a:cubicBezTo>
                <a:cubicBezTo>
                  <a:pt x="112" y="62"/>
                  <a:pt x="110" y="65"/>
                  <a:pt x="107" y="65"/>
                </a:cubicBezTo>
                <a:cubicBezTo>
                  <a:pt x="99" y="65"/>
                  <a:pt x="99" y="65"/>
                  <a:pt x="99" y="65"/>
                </a:cubicBezTo>
                <a:cubicBezTo>
                  <a:pt x="99" y="67"/>
                  <a:pt x="99" y="67"/>
                  <a:pt x="99" y="67"/>
                </a:cubicBezTo>
                <a:cubicBezTo>
                  <a:pt x="107" y="67"/>
                  <a:pt x="107" y="67"/>
                  <a:pt x="107" y="67"/>
                </a:cubicBezTo>
                <a:cubicBezTo>
                  <a:pt x="110" y="67"/>
                  <a:pt x="111" y="69"/>
                  <a:pt x="112" y="72"/>
                </a:cubicBezTo>
                <a:cubicBezTo>
                  <a:pt x="121" y="90"/>
                  <a:pt x="121" y="90"/>
                  <a:pt x="121" y="90"/>
                </a:cubicBezTo>
                <a:cubicBezTo>
                  <a:pt x="123" y="93"/>
                  <a:pt x="122" y="97"/>
                  <a:pt x="118" y="97"/>
                </a:cubicBezTo>
                <a:cubicBezTo>
                  <a:pt x="61" y="97"/>
                  <a:pt x="61" y="97"/>
                  <a:pt x="61" y="97"/>
                </a:cubicBezTo>
                <a:cubicBezTo>
                  <a:pt x="5" y="97"/>
                  <a:pt x="5" y="97"/>
                  <a:pt x="5" y="97"/>
                </a:cubicBezTo>
                <a:cubicBezTo>
                  <a:pt x="1" y="97"/>
                  <a:pt x="0" y="93"/>
                  <a:pt x="1" y="90"/>
                </a:cubicBezTo>
                <a:cubicBezTo>
                  <a:pt x="10" y="72"/>
                  <a:pt x="10" y="72"/>
                  <a:pt x="10" y="72"/>
                </a:cubicBezTo>
                <a:cubicBezTo>
                  <a:pt x="12" y="69"/>
                  <a:pt x="13" y="67"/>
                  <a:pt x="15" y="67"/>
                </a:cubicBezTo>
                <a:close/>
                <a:moveTo>
                  <a:pt x="38" y="67"/>
                </a:moveTo>
                <a:cubicBezTo>
                  <a:pt x="61" y="67"/>
                  <a:pt x="61" y="67"/>
                  <a:pt x="61" y="67"/>
                </a:cubicBezTo>
                <a:cubicBezTo>
                  <a:pt x="84" y="67"/>
                  <a:pt x="84" y="67"/>
                  <a:pt x="84" y="67"/>
                </a:cubicBezTo>
                <a:cubicBezTo>
                  <a:pt x="84" y="65"/>
                  <a:pt x="84" y="65"/>
                  <a:pt x="84" y="65"/>
                </a:cubicBezTo>
                <a:cubicBezTo>
                  <a:pt x="38" y="65"/>
                  <a:pt x="38" y="65"/>
                  <a:pt x="38" y="65"/>
                </a:cubicBezTo>
                <a:cubicBezTo>
                  <a:pt x="38" y="67"/>
                  <a:pt x="38" y="67"/>
                  <a:pt x="38" y="67"/>
                </a:cubicBezTo>
                <a:close/>
                <a:moveTo>
                  <a:pt x="61" y="106"/>
                </a:moveTo>
                <a:cubicBezTo>
                  <a:pt x="5" y="106"/>
                  <a:pt x="5" y="106"/>
                  <a:pt x="5" y="106"/>
                </a:cubicBezTo>
                <a:cubicBezTo>
                  <a:pt x="3" y="106"/>
                  <a:pt x="1" y="105"/>
                  <a:pt x="1" y="102"/>
                </a:cubicBezTo>
                <a:cubicBezTo>
                  <a:pt x="1" y="98"/>
                  <a:pt x="1" y="98"/>
                  <a:pt x="1" y="98"/>
                </a:cubicBezTo>
                <a:cubicBezTo>
                  <a:pt x="1" y="98"/>
                  <a:pt x="1" y="98"/>
                  <a:pt x="1" y="98"/>
                </a:cubicBezTo>
                <a:cubicBezTo>
                  <a:pt x="2" y="99"/>
                  <a:pt x="2" y="99"/>
                  <a:pt x="2" y="99"/>
                </a:cubicBezTo>
                <a:cubicBezTo>
                  <a:pt x="3" y="99"/>
                  <a:pt x="3" y="99"/>
                  <a:pt x="3" y="99"/>
                </a:cubicBezTo>
                <a:cubicBezTo>
                  <a:pt x="4" y="99"/>
                  <a:pt x="4" y="99"/>
                  <a:pt x="4" y="99"/>
                </a:cubicBezTo>
                <a:cubicBezTo>
                  <a:pt x="5" y="99"/>
                  <a:pt x="5" y="99"/>
                  <a:pt x="5" y="99"/>
                </a:cubicBezTo>
                <a:cubicBezTo>
                  <a:pt x="61" y="99"/>
                  <a:pt x="61" y="99"/>
                  <a:pt x="61" y="99"/>
                </a:cubicBezTo>
                <a:cubicBezTo>
                  <a:pt x="118" y="99"/>
                  <a:pt x="118" y="99"/>
                  <a:pt x="118" y="99"/>
                </a:cubicBezTo>
                <a:cubicBezTo>
                  <a:pt x="119" y="99"/>
                  <a:pt x="119" y="99"/>
                  <a:pt x="119" y="99"/>
                </a:cubicBezTo>
                <a:cubicBezTo>
                  <a:pt x="120" y="99"/>
                  <a:pt x="120" y="99"/>
                  <a:pt x="120" y="99"/>
                </a:cubicBezTo>
                <a:cubicBezTo>
                  <a:pt x="121" y="99"/>
                  <a:pt x="121" y="99"/>
                  <a:pt x="121" y="99"/>
                </a:cubicBezTo>
                <a:cubicBezTo>
                  <a:pt x="122" y="98"/>
                  <a:pt x="122" y="98"/>
                  <a:pt x="122" y="98"/>
                </a:cubicBezTo>
                <a:cubicBezTo>
                  <a:pt x="122" y="98"/>
                  <a:pt x="122" y="98"/>
                  <a:pt x="122" y="98"/>
                </a:cubicBezTo>
                <a:cubicBezTo>
                  <a:pt x="122" y="102"/>
                  <a:pt x="122" y="102"/>
                  <a:pt x="122" y="102"/>
                </a:cubicBezTo>
                <a:cubicBezTo>
                  <a:pt x="122" y="105"/>
                  <a:pt x="120" y="106"/>
                  <a:pt x="118" y="106"/>
                </a:cubicBezTo>
                <a:cubicBezTo>
                  <a:pt x="61" y="106"/>
                  <a:pt x="61" y="106"/>
                  <a:pt x="61" y="106"/>
                </a:cubicBezTo>
                <a:close/>
                <a:moveTo>
                  <a:pt x="117" y="92"/>
                </a:moveTo>
                <a:cubicBezTo>
                  <a:pt x="117" y="92"/>
                  <a:pt x="117" y="92"/>
                  <a:pt x="117" y="92"/>
                </a:cubicBezTo>
                <a:cubicBezTo>
                  <a:pt x="104" y="92"/>
                  <a:pt x="104" y="92"/>
                  <a:pt x="104" y="92"/>
                </a:cubicBezTo>
                <a:cubicBezTo>
                  <a:pt x="103" y="88"/>
                  <a:pt x="103" y="88"/>
                  <a:pt x="103" y="88"/>
                </a:cubicBezTo>
                <a:cubicBezTo>
                  <a:pt x="107" y="88"/>
                  <a:pt x="111" y="88"/>
                  <a:pt x="115" y="88"/>
                </a:cubicBezTo>
                <a:cubicBezTo>
                  <a:pt x="117" y="92"/>
                  <a:pt x="117" y="92"/>
                  <a:pt x="117" y="92"/>
                </a:cubicBezTo>
                <a:close/>
                <a:moveTo>
                  <a:pt x="101" y="92"/>
                </a:moveTo>
                <a:cubicBezTo>
                  <a:pt x="90" y="92"/>
                  <a:pt x="90" y="92"/>
                  <a:pt x="90" y="92"/>
                </a:cubicBezTo>
                <a:cubicBezTo>
                  <a:pt x="90" y="90"/>
                  <a:pt x="90" y="89"/>
                  <a:pt x="90" y="88"/>
                </a:cubicBezTo>
                <a:cubicBezTo>
                  <a:pt x="93" y="88"/>
                  <a:pt x="96" y="88"/>
                  <a:pt x="100" y="88"/>
                </a:cubicBezTo>
                <a:cubicBezTo>
                  <a:pt x="101" y="92"/>
                  <a:pt x="101" y="92"/>
                  <a:pt x="101" y="92"/>
                </a:cubicBezTo>
                <a:close/>
                <a:moveTo>
                  <a:pt x="87" y="92"/>
                </a:moveTo>
                <a:cubicBezTo>
                  <a:pt x="35" y="92"/>
                  <a:pt x="35" y="92"/>
                  <a:pt x="35" y="92"/>
                </a:cubicBezTo>
                <a:cubicBezTo>
                  <a:pt x="36" y="90"/>
                  <a:pt x="36" y="89"/>
                  <a:pt x="36" y="88"/>
                </a:cubicBezTo>
                <a:cubicBezTo>
                  <a:pt x="53" y="88"/>
                  <a:pt x="70" y="88"/>
                  <a:pt x="87" y="88"/>
                </a:cubicBezTo>
                <a:cubicBezTo>
                  <a:pt x="87" y="89"/>
                  <a:pt x="87" y="90"/>
                  <a:pt x="87" y="92"/>
                </a:cubicBezTo>
                <a:close/>
                <a:moveTo>
                  <a:pt x="32" y="92"/>
                </a:moveTo>
                <a:cubicBezTo>
                  <a:pt x="22" y="92"/>
                  <a:pt x="22" y="92"/>
                  <a:pt x="22" y="92"/>
                </a:cubicBezTo>
                <a:cubicBezTo>
                  <a:pt x="23" y="88"/>
                  <a:pt x="23" y="88"/>
                  <a:pt x="23" y="88"/>
                </a:cubicBezTo>
                <a:cubicBezTo>
                  <a:pt x="26" y="88"/>
                  <a:pt x="30" y="88"/>
                  <a:pt x="33" y="88"/>
                </a:cubicBezTo>
                <a:cubicBezTo>
                  <a:pt x="33" y="89"/>
                  <a:pt x="33" y="90"/>
                  <a:pt x="32" y="92"/>
                </a:cubicBezTo>
                <a:close/>
                <a:moveTo>
                  <a:pt x="19" y="92"/>
                </a:moveTo>
                <a:cubicBezTo>
                  <a:pt x="5" y="92"/>
                  <a:pt x="5" y="92"/>
                  <a:pt x="5" y="92"/>
                </a:cubicBezTo>
                <a:cubicBezTo>
                  <a:pt x="8" y="88"/>
                  <a:pt x="8" y="88"/>
                  <a:pt x="8" y="88"/>
                </a:cubicBezTo>
                <a:cubicBezTo>
                  <a:pt x="12" y="88"/>
                  <a:pt x="16" y="88"/>
                  <a:pt x="20" y="88"/>
                </a:cubicBezTo>
                <a:cubicBezTo>
                  <a:pt x="19" y="92"/>
                  <a:pt x="19" y="92"/>
                  <a:pt x="19" y="92"/>
                </a:cubicBezTo>
                <a:close/>
                <a:moveTo>
                  <a:pt x="9" y="85"/>
                </a:moveTo>
                <a:cubicBezTo>
                  <a:pt x="11" y="81"/>
                  <a:pt x="11" y="81"/>
                  <a:pt x="11" y="81"/>
                </a:cubicBezTo>
                <a:cubicBezTo>
                  <a:pt x="14" y="81"/>
                  <a:pt x="18" y="81"/>
                  <a:pt x="21" y="81"/>
                </a:cubicBezTo>
                <a:cubicBezTo>
                  <a:pt x="20" y="85"/>
                  <a:pt x="20" y="85"/>
                  <a:pt x="20" y="85"/>
                </a:cubicBezTo>
                <a:cubicBezTo>
                  <a:pt x="16" y="85"/>
                  <a:pt x="13" y="85"/>
                  <a:pt x="9" y="85"/>
                </a:cubicBezTo>
                <a:close/>
                <a:moveTo>
                  <a:pt x="24" y="81"/>
                </a:moveTo>
                <a:cubicBezTo>
                  <a:pt x="28" y="81"/>
                  <a:pt x="31" y="81"/>
                  <a:pt x="34" y="81"/>
                </a:cubicBezTo>
                <a:cubicBezTo>
                  <a:pt x="34" y="83"/>
                  <a:pt x="34" y="84"/>
                  <a:pt x="33" y="85"/>
                </a:cubicBezTo>
                <a:cubicBezTo>
                  <a:pt x="30" y="85"/>
                  <a:pt x="27" y="85"/>
                  <a:pt x="23" y="85"/>
                </a:cubicBezTo>
                <a:cubicBezTo>
                  <a:pt x="24" y="81"/>
                  <a:pt x="24" y="81"/>
                  <a:pt x="24" y="81"/>
                </a:cubicBezTo>
                <a:close/>
                <a:moveTo>
                  <a:pt x="37" y="81"/>
                </a:moveTo>
                <a:cubicBezTo>
                  <a:pt x="40" y="81"/>
                  <a:pt x="44" y="81"/>
                  <a:pt x="47" y="81"/>
                </a:cubicBezTo>
                <a:cubicBezTo>
                  <a:pt x="47" y="83"/>
                  <a:pt x="47" y="84"/>
                  <a:pt x="47" y="85"/>
                </a:cubicBezTo>
                <a:cubicBezTo>
                  <a:pt x="43" y="85"/>
                  <a:pt x="40" y="85"/>
                  <a:pt x="36" y="85"/>
                </a:cubicBezTo>
                <a:cubicBezTo>
                  <a:pt x="37" y="84"/>
                  <a:pt x="37" y="83"/>
                  <a:pt x="37" y="81"/>
                </a:cubicBezTo>
                <a:close/>
                <a:moveTo>
                  <a:pt x="50" y="81"/>
                </a:moveTo>
                <a:cubicBezTo>
                  <a:pt x="53" y="81"/>
                  <a:pt x="57" y="81"/>
                  <a:pt x="60" y="81"/>
                </a:cubicBezTo>
                <a:cubicBezTo>
                  <a:pt x="60" y="85"/>
                  <a:pt x="60" y="85"/>
                  <a:pt x="60" y="85"/>
                </a:cubicBezTo>
                <a:cubicBezTo>
                  <a:pt x="56" y="85"/>
                  <a:pt x="53" y="85"/>
                  <a:pt x="50" y="85"/>
                </a:cubicBezTo>
                <a:cubicBezTo>
                  <a:pt x="50" y="84"/>
                  <a:pt x="50" y="83"/>
                  <a:pt x="50" y="81"/>
                </a:cubicBezTo>
                <a:close/>
                <a:moveTo>
                  <a:pt x="63" y="81"/>
                </a:moveTo>
                <a:cubicBezTo>
                  <a:pt x="66" y="81"/>
                  <a:pt x="69" y="81"/>
                  <a:pt x="73" y="81"/>
                </a:cubicBezTo>
                <a:cubicBezTo>
                  <a:pt x="73" y="83"/>
                  <a:pt x="73" y="84"/>
                  <a:pt x="73" y="85"/>
                </a:cubicBezTo>
                <a:cubicBezTo>
                  <a:pt x="70" y="85"/>
                  <a:pt x="66" y="85"/>
                  <a:pt x="63" y="85"/>
                </a:cubicBezTo>
                <a:cubicBezTo>
                  <a:pt x="63" y="81"/>
                  <a:pt x="63" y="81"/>
                  <a:pt x="63" y="81"/>
                </a:cubicBezTo>
                <a:close/>
                <a:moveTo>
                  <a:pt x="76" y="81"/>
                </a:moveTo>
                <a:cubicBezTo>
                  <a:pt x="79" y="81"/>
                  <a:pt x="82" y="81"/>
                  <a:pt x="86" y="81"/>
                </a:cubicBezTo>
                <a:cubicBezTo>
                  <a:pt x="86" y="83"/>
                  <a:pt x="86" y="84"/>
                  <a:pt x="86" y="85"/>
                </a:cubicBezTo>
                <a:cubicBezTo>
                  <a:pt x="83" y="85"/>
                  <a:pt x="79" y="85"/>
                  <a:pt x="76" y="85"/>
                </a:cubicBezTo>
                <a:cubicBezTo>
                  <a:pt x="76" y="84"/>
                  <a:pt x="76" y="83"/>
                  <a:pt x="76" y="81"/>
                </a:cubicBezTo>
                <a:close/>
                <a:moveTo>
                  <a:pt x="88" y="81"/>
                </a:moveTo>
                <a:cubicBezTo>
                  <a:pt x="92" y="81"/>
                  <a:pt x="95" y="81"/>
                  <a:pt x="98" y="81"/>
                </a:cubicBezTo>
                <a:cubicBezTo>
                  <a:pt x="99" y="85"/>
                  <a:pt x="99" y="85"/>
                  <a:pt x="99" y="85"/>
                </a:cubicBezTo>
                <a:cubicBezTo>
                  <a:pt x="96" y="85"/>
                  <a:pt x="93" y="85"/>
                  <a:pt x="89" y="85"/>
                </a:cubicBezTo>
                <a:cubicBezTo>
                  <a:pt x="89" y="84"/>
                  <a:pt x="89" y="83"/>
                  <a:pt x="88" y="81"/>
                </a:cubicBezTo>
                <a:close/>
                <a:moveTo>
                  <a:pt x="101" y="81"/>
                </a:moveTo>
                <a:cubicBezTo>
                  <a:pt x="105" y="81"/>
                  <a:pt x="108" y="81"/>
                  <a:pt x="112" y="81"/>
                </a:cubicBezTo>
                <a:cubicBezTo>
                  <a:pt x="114" y="85"/>
                  <a:pt x="114" y="85"/>
                  <a:pt x="114" y="85"/>
                </a:cubicBezTo>
                <a:cubicBezTo>
                  <a:pt x="110" y="85"/>
                  <a:pt x="106" y="85"/>
                  <a:pt x="102" y="85"/>
                </a:cubicBezTo>
                <a:cubicBezTo>
                  <a:pt x="101" y="81"/>
                  <a:pt x="101" y="81"/>
                  <a:pt x="101" y="81"/>
                </a:cubicBezTo>
                <a:close/>
                <a:moveTo>
                  <a:pt x="12" y="79"/>
                </a:moveTo>
                <a:cubicBezTo>
                  <a:pt x="14" y="75"/>
                  <a:pt x="14" y="75"/>
                  <a:pt x="14" y="75"/>
                </a:cubicBezTo>
                <a:cubicBezTo>
                  <a:pt x="17" y="75"/>
                  <a:pt x="20" y="75"/>
                  <a:pt x="23" y="75"/>
                </a:cubicBezTo>
                <a:cubicBezTo>
                  <a:pt x="22" y="79"/>
                  <a:pt x="22" y="79"/>
                  <a:pt x="22" y="79"/>
                </a:cubicBezTo>
                <a:cubicBezTo>
                  <a:pt x="19" y="79"/>
                  <a:pt x="15" y="79"/>
                  <a:pt x="12" y="79"/>
                </a:cubicBezTo>
                <a:close/>
                <a:moveTo>
                  <a:pt x="26" y="75"/>
                </a:moveTo>
                <a:cubicBezTo>
                  <a:pt x="29" y="75"/>
                  <a:pt x="32" y="75"/>
                  <a:pt x="35" y="75"/>
                </a:cubicBezTo>
                <a:cubicBezTo>
                  <a:pt x="35" y="77"/>
                  <a:pt x="35" y="78"/>
                  <a:pt x="35" y="79"/>
                </a:cubicBezTo>
                <a:cubicBezTo>
                  <a:pt x="31" y="79"/>
                  <a:pt x="28" y="79"/>
                  <a:pt x="25" y="79"/>
                </a:cubicBezTo>
                <a:cubicBezTo>
                  <a:pt x="26" y="75"/>
                  <a:pt x="26" y="75"/>
                  <a:pt x="26" y="75"/>
                </a:cubicBezTo>
                <a:close/>
                <a:moveTo>
                  <a:pt x="38" y="75"/>
                </a:moveTo>
                <a:cubicBezTo>
                  <a:pt x="41" y="75"/>
                  <a:pt x="44" y="75"/>
                  <a:pt x="48" y="75"/>
                </a:cubicBezTo>
                <a:cubicBezTo>
                  <a:pt x="48" y="77"/>
                  <a:pt x="47" y="78"/>
                  <a:pt x="47" y="79"/>
                </a:cubicBezTo>
                <a:cubicBezTo>
                  <a:pt x="44" y="79"/>
                  <a:pt x="41" y="79"/>
                  <a:pt x="37" y="79"/>
                </a:cubicBezTo>
                <a:cubicBezTo>
                  <a:pt x="38" y="78"/>
                  <a:pt x="38" y="77"/>
                  <a:pt x="38" y="75"/>
                </a:cubicBezTo>
                <a:close/>
                <a:moveTo>
                  <a:pt x="50" y="75"/>
                </a:moveTo>
                <a:cubicBezTo>
                  <a:pt x="54" y="75"/>
                  <a:pt x="57" y="75"/>
                  <a:pt x="60" y="75"/>
                </a:cubicBezTo>
                <a:cubicBezTo>
                  <a:pt x="60" y="79"/>
                  <a:pt x="60" y="79"/>
                  <a:pt x="60" y="79"/>
                </a:cubicBezTo>
                <a:cubicBezTo>
                  <a:pt x="57" y="79"/>
                  <a:pt x="53" y="79"/>
                  <a:pt x="50" y="79"/>
                </a:cubicBezTo>
                <a:cubicBezTo>
                  <a:pt x="50" y="78"/>
                  <a:pt x="50" y="77"/>
                  <a:pt x="50" y="75"/>
                </a:cubicBezTo>
                <a:close/>
                <a:moveTo>
                  <a:pt x="63" y="75"/>
                </a:moveTo>
                <a:cubicBezTo>
                  <a:pt x="66" y="75"/>
                  <a:pt x="69" y="75"/>
                  <a:pt x="72" y="75"/>
                </a:cubicBezTo>
                <a:cubicBezTo>
                  <a:pt x="72" y="77"/>
                  <a:pt x="72" y="78"/>
                  <a:pt x="73" y="79"/>
                </a:cubicBezTo>
                <a:cubicBezTo>
                  <a:pt x="69" y="79"/>
                  <a:pt x="66" y="79"/>
                  <a:pt x="63" y="79"/>
                </a:cubicBezTo>
                <a:cubicBezTo>
                  <a:pt x="63" y="75"/>
                  <a:pt x="63" y="75"/>
                  <a:pt x="63" y="75"/>
                </a:cubicBezTo>
                <a:close/>
                <a:moveTo>
                  <a:pt x="75" y="75"/>
                </a:moveTo>
                <a:cubicBezTo>
                  <a:pt x="78" y="75"/>
                  <a:pt x="81" y="75"/>
                  <a:pt x="85" y="75"/>
                </a:cubicBezTo>
                <a:cubicBezTo>
                  <a:pt x="85" y="77"/>
                  <a:pt x="85" y="78"/>
                  <a:pt x="85" y="79"/>
                </a:cubicBezTo>
                <a:cubicBezTo>
                  <a:pt x="82" y="79"/>
                  <a:pt x="79" y="79"/>
                  <a:pt x="75" y="79"/>
                </a:cubicBezTo>
                <a:cubicBezTo>
                  <a:pt x="75" y="78"/>
                  <a:pt x="75" y="77"/>
                  <a:pt x="75" y="75"/>
                </a:cubicBezTo>
                <a:close/>
                <a:moveTo>
                  <a:pt x="87" y="75"/>
                </a:moveTo>
                <a:cubicBezTo>
                  <a:pt x="91" y="75"/>
                  <a:pt x="94" y="75"/>
                  <a:pt x="97" y="75"/>
                </a:cubicBezTo>
                <a:cubicBezTo>
                  <a:pt x="98" y="79"/>
                  <a:pt x="98" y="79"/>
                  <a:pt x="98" y="79"/>
                </a:cubicBezTo>
                <a:cubicBezTo>
                  <a:pt x="95" y="79"/>
                  <a:pt x="91" y="79"/>
                  <a:pt x="88" y="79"/>
                </a:cubicBezTo>
                <a:cubicBezTo>
                  <a:pt x="88" y="78"/>
                  <a:pt x="88" y="77"/>
                  <a:pt x="87" y="75"/>
                </a:cubicBezTo>
                <a:close/>
                <a:moveTo>
                  <a:pt x="100" y="75"/>
                </a:moveTo>
                <a:cubicBezTo>
                  <a:pt x="103" y="75"/>
                  <a:pt x="106" y="75"/>
                  <a:pt x="109" y="75"/>
                </a:cubicBezTo>
                <a:cubicBezTo>
                  <a:pt x="111" y="79"/>
                  <a:pt x="111" y="79"/>
                  <a:pt x="111" y="79"/>
                </a:cubicBezTo>
                <a:cubicBezTo>
                  <a:pt x="108" y="79"/>
                  <a:pt x="104" y="79"/>
                  <a:pt x="101" y="79"/>
                </a:cubicBezTo>
                <a:cubicBezTo>
                  <a:pt x="100" y="75"/>
                  <a:pt x="100" y="75"/>
                  <a:pt x="100" y="75"/>
                </a:cubicBezTo>
                <a:close/>
                <a:moveTo>
                  <a:pt x="15" y="73"/>
                </a:moveTo>
                <a:cubicBezTo>
                  <a:pt x="16" y="71"/>
                  <a:pt x="16" y="71"/>
                  <a:pt x="16" y="71"/>
                </a:cubicBezTo>
                <a:cubicBezTo>
                  <a:pt x="24" y="71"/>
                  <a:pt x="24" y="71"/>
                  <a:pt x="24" y="71"/>
                </a:cubicBezTo>
                <a:cubicBezTo>
                  <a:pt x="24" y="73"/>
                  <a:pt x="24" y="73"/>
                  <a:pt x="24" y="73"/>
                </a:cubicBezTo>
                <a:cubicBezTo>
                  <a:pt x="21" y="73"/>
                  <a:pt x="18" y="73"/>
                  <a:pt x="15" y="73"/>
                </a:cubicBezTo>
                <a:close/>
                <a:moveTo>
                  <a:pt x="27" y="71"/>
                </a:moveTo>
                <a:cubicBezTo>
                  <a:pt x="36" y="71"/>
                  <a:pt x="36" y="71"/>
                  <a:pt x="36" y="71"/>
                </a:cubicBezTo>
                <a:cubicBezTo>
                  <a:pt x="36" y="72"/>
                  <a:pt x="36" y="72"/>
                  <a:pt x="36" y="73"/>
                </a:cubicBezTo>
                <a:cubicBezTo>
                  <a:pt x="33" y="73"/>
                  <a:pt x="29" y="73"/>
                  <a:pt x="26" y="73"/>
                </a:cubicBezTo>
                <a:cubicBezTo>
                  <a:pt x="27" y="71"/>
                  <a:pt x="27" y="71"/>
                  <a:pt x="27" y="71"/>
                </a:cubicBezTo>
                <a:close/>
                <a:moveTo>
                  <a:pt x="39" y="71"/>
                </a:moveTo>
                <a:cubicBezTo>
                  <a:pt x="48" y="71"/>
                  <a:pt x="48" y="71"/>
                  <a:pt x="48" y="71"/>
                </a:cubicBezTo>
                <a:cubicBezTo>
                  <a:pt x="48" y="72"/>
                  <a:pt x="48" y="72"/>
                  <a:pt x="48" y="73"/>
                </a:cubicBezTo>
                <a:cubicBezTo>
                  <a:pt x="45" y="73"/>
                  <a:pt x="42" y="73"/>
                  <a:pt x="38" y="73"/>
                </a:cubicBezTo>
                <a:cubicBezTo>
                  <a:pt x="39" y="72"/>
                  <a:pt x="39" y="72"/>
                  <a:pt x="39" y="71"/>
                </a:cubicBezTo>
                <a:close/>
                <a:moveTo>
                  <a:pt x="51" y="71"/>
                </a:moveTo>
                <a:cubicBezTo>
                  <a:pt x="60" y="71"/>
                  <a:pt x="60" y="71"/>
                  <a:pt x="60" y="71"/>
                </a:cubicBezTo>
                <a:cubicBezTo>
                  <a:pt x="60" y="73"/>
                  <a:pt x="60" y="73"/>
                  <a:pt x="60" y="73"/>
                </a:cubicBezTo>
                <a:cubicBezTo>
                  <a:pt x="57" y="73"/>
                  <a:pt x="54" y="73"/>
                  <a:pt x="51" y="73"/>
                </a:cubicBezTo>
                <a:cubicBezTo>
                  <a:pt x="51" y="72"/>
                  <a:pt x="51" y="72"/>
                  <a:pt x="51" y="71"/>
                </a:cubicBezTo>
                <a:close/>
                <a:moveTo>
                  <a:pt x="63" y="71"/>
                </a:moveTo>
                <a:cubicBezTo>
                  <a:pt x="72" y="71"/>
                  <a:pt x="72" y="71"/>
                  <a:pt x="72" y="71"/>
                </a:cubicBezTo>
                <a:cubicBezTo>
                  <a:pt x="72" y="72"/>
                  <a:pt x="72" y="72"/>
                  <a:pt x="72" y="73"/>
                </a:cubicBezTo>
                <a:cubicBezTo>
                  <a:pt x="69" y="73"/>
                  <a:pt x="66" y="73"/>
                  <a:pt x="63" y="73"/>
                </a:cubicBezTo>
                <a:cubicBezTo>
                  <a:pt x="63" y="71"/>
                  <a:pt x="63" y="71"/>
                  <a:pt x="63" y="71"/>
                </a:cubicBezTo>
                <a:close/>
                <a:moveTo>
                  <a:pt x="75" y="71"/>
                </a:moveTo>
                <a:cubicBezTo>
                  <a:pt x="84" y="71"/>
                  <a:pt x="84" y="71"/>
                  <a:pt x="84" y="71"/>
                </a:cubicBezTo>
                <a:cubicBezTo>
                  <a:pt x="84" y="72"/>
                  <a:pt x="84" y="72"/>
                  <a:pt x="84" y="73"/>
                </a:cubicBezTo>
                <a:cubicBezTo>
                  <a:pt x="81" y="73"/>
                  <a:pt x="78" y="73"/>
                  <a:pt x="75" y="73"/>
                </a:cubicBezTo>
                <a:cubicBezTo>
                  <a:pt x="75" y="72"/>
                  <a:pt x="75" y="72"/>
                  <a:pt x="75" y="71"/>
                </a:cubicBezTo>
                <a:close/>
                <a:moveTo>
                  <a:pt x="86" y="71"/>
                </a:moveTo>
                <a:cubicBezTo>
                  <a:pt x="96" y="71"/>
                  <a:pt x="96" y="71"/>
                  <a:pt x="96" y="71"/>
                </a:cubicBezTo>
                <a:cubicBezTo>
                  <a:pt x="96" y="73"/>
                  <a:pt x="96" y="73"/>
                  <a:pt x="96" y="73"/>
                </a:cubicBezTo>
                <a:cubicBezTo>
                  <a:pt x="93" y="73"/>
                  <a:pt x="90" y="73"/>
                  <a:pt x="87" y="73"/>
                </a:cubicBezTo>
                <a:cubicBezTo>
                  <a:pt x="87" y="72"/>
                  <a:pt x="87" y="72"/>
                  <a:pt x="86" y="71"/>
                </a:cubicBezTo>
                <a:close/>
                <a:moveTo>
                  <a:pt x="98" y="71"/>
                </a:moveTo>
                <a:cubicBezTo>
                  <a:pt x="107" y="71"/>
                  <a:pt x="107" y="71"/>
                  <a:pt x="107" y="71"/>
                </a:cubicBezTo>
                <a:cubicBezTo>
                  <a:pt x="108" y="73"/>
                  <a:pt x="108" y="73"/>
                  <a:pt x="108" y="73"/>
                </a:cubicBezTo>
                <a:cubicBezTo>
                  <a:pt x="105" y="73"/>
                  <a:pt x="102" y="73"/>
                  <a:pt x="99" y="73"/>
                </a:cubicBezTo>
                <a:cubicBezTo>
                  <a:pt x="98" y="71"/>
                  <a:pt x="98" y="71"/>
                  <a:pt x="98" y="71"/>
                </a:cubicBezTo>
                <a:close/>
              </a:path>
            </a:pathLst>
          </a:custGeom>
          <a:solidFill>
            <a:srgbClr val="FFFFFF"/>
          </a:solidFill>
          <a:ln w="9525">
            <a:noFill/>
            <a:round/>
          </a:ln>
        </p:spPr>
        <p:txBody>
          <a:bodyPr anchor="ctr">
            <a:normAutofit fontScale="92500" lnSpcReduction="20000"/>
          </a:bodyPr>
          <a:lstStyle/>
          <a:p>
            <a:pPr algn="ctr">
              <a:defRPr/>
            </a:pPr>
            <a:endParaRPr/>
          </a:p>
        </p:txBody>
      </p:sp>
      <p:sp>
        <p:nvSpPr>
          <p:cNvPr id="86" name="íŝľîḑé"/>
          <p:cNvSpPr/>
          <p:nvPr/>
        </p:nvSpPr>
        <p:spPr bwMode="auto">
          <a:xfrm>
            <a:off x="5641975" y="5039623"/>
            <a:ext cx="60325" cy="53975"/>
          </a:xfrm>
          <a:custGeom>
            <a:avLst/>
            <a:gdLst/>
            <a:ahLst/>
            <a:cxnLst>
              <a:cxn ang="0">
                <a:pos x="0" y="20"/>
              </a:cxn>
              <a:cxn ang="0">
                <a:pos x="11" y="20"/>
              </a:cxn>
              <a:cxn ang="0">
                <a:pos x="9" y="18"/>
              </a:cxn>
              <a:cxn ang="0">
                <a:pos x="22" y="1"/>
              </a:cxn>
              <a:cxn ang="0">
                <a:pos x="18" y="0"/>
              </a:cxn>
              <a:cxn ang="0">
                <a:pos x="8" y="15"/>
              </a:cxn>
              <a:cxn ang="0">
                <a:pos x="7" y="12"/>
              </a:cxn>
              <a:cxn ang="0">
                <a:pos x="0" y="20"/>
              </a:cxn>
            </a:cxnLst>
            <a:rect l="0" t="0" r="r" b="b"/>
            <a:pathLst>
              <a:path w="22" h="20">
                <a:moveTo>
                  <a:pt x="0" y="20"/>
                </a:moveTo>
                <a:cubicBezTo>
                  <a:pt x="11" y="20"/>
                  <a:pt x="11" y="20"/>
                  <a:pt x="11" y="20"/>
                </a:cubicBezTo>
                <a:cubicBezTo>
                  <a:pt x="9" y="18"/>
                  <a:pt x="9" y="18"/>
                  <a:pt x="9" y="18"/>
                </a:cubicBezTo>
                <a:cubicBezTo>
                  <a:pt x="16" y="15"/>
                  <a:pt x="21" y="8"/>
                  <a:pt x="22" y="1"/>
                </a:cubicBezTo>
                <a:cubicBezTo>
                  <a:pt x="18" y="0"/>
                  <a:pt x="18" y="0"/>
                  <a:pt x="18" y="0"/>
                </a:cubicBezTo>
                <a:cubicBezTo>
                  <a:pt x="17" y="7"/>
                  <a:pt x="13" y="12"/>
                  <a:pt x="8" y="15"/>
                </a:cubicBezTo>
                <a:cubicBezTo>
                  <a:pt x="7" y="12"/>
                  <a:pt x="7" y="12"/>
                  <a:pt x="7" y="12"/>
                </a:cubicBezTo>
                <a:cubicBezTo>
                  <a:pt x="0" y="20"/>
                  <a:pt x="0" y="20"/>
                  <a:pt x="0" y="20"/>
                </a:cubicBezTo>
                <a:close/>
              </a:path>
            </a:pathLst>
          </a:custGeom>
          <a:solidFill>
            <a:srgbClr val="FFFFFF"/>
          </a:solidFill>
          <a:ln w="9525">
            <a:noFill/>
            <a:round/>
          </a:ln>
        </p:spPr>
        <p:txBody>
          <a:bodyPr anchor="ctr">
            <a:normAutofit fontScale="25000" lnSpcReduction="20000"/>
          </a:bodyPr>
          <a:lstStyle/>
          <a:p>
            <a:pPr algn="ctr">
              <a:defRPr/>
            </a:pPr>
            <a:endParaRPr/>
          </a:p>
        </p:txBody>
      </p:sp>
      <p:sp>
        <p:nvSpPr>
          <p:cNvPr id="88" name="íṧḷïdê"/>
          <p:cNvSpPr/>
          <p:nvPr/>
        </p:nvSpPr>
        <p:spPr bwMode="auto">
          <a:xfrm>
            <a:off x="3387725" y="4945960"/>
            <a:ext cx="247650" cy="447675"/>
          </a:xfrm>
          <a:custGeom>
            <a:avLst/>
            <a:gdLst/>
            <a:ahLst/>
            <a:cxnLst>
              <a:cxn ang="0">
                <a:pos x="33" y="67"/>
              </a:cxn>
              <a:cxn ang="0">
                <a:pos x="12" y="57"/>
              </a:cxn>
              <a:cxn ang="0">
                <a:pos x="21" y="61"/>
              </a:cxn>
              <a:cxn ang="0">
                <a:pos x="10" y="61"/>
              </a:cxn>
              <a:cxn ang="0">
                <a:pos x="48" y="57"/>
              </a:cxn>
              <a:cxn ang="0">
                <a:pos x="57" y="61"/>
              </a:cxn>
              <a:cxn ang="0">
                <a:pos x="46" y="61"/>
              </a:cxn>
              <a:cxn ang="0">
                <a:pos x="46" y="105"/>
              </a:cxn>
              <a:cxn ang="0">
                <a:pos x="57" y="110"/>
              </a:cxn>
              <a:cxn ang="0">
                <a:pos x="44" y="110"/>
              </a:cxn>
              <a:cxn ang="0">
                <a:pos x="29" y="105"/>
              </a:cxn>
              <a:cxn ang="0">
                <a:pos x="40" y="110"/>
              </a:cxn>
              <a:cxn ang="0">
                <a:pos x="27" y="110"/>
              </a:cxn>
              <a:cxn ang="0">
                <a:pos x="12" y="105"/>
              </a:cxn>
              <a:cxn ang="0">
                <a:pos x="23" y="110"/>
              </a:cxn>
              <a:cxn ang="0">
                <a:pos x="10" y="110"/>
              </a:cxn>
              <a:cxn ang="0">
                <a:pos x="46" y="71"/>
              </a:cxn>
              <a:cxn ang="0">
                <a:pos x="57" y="76"/>
              </a:cxn>
              <a:cxn ang="0">
                <a:pos x="44" y="76"/>
              </a:cxn>
              <a:cxn ang="0">
                <a:pos x="29" y="71"/>
              </a:cxn>
              <a:cxn ang="0">
                <a:pos x="40" y="76"/>
              </a:cxn>
              <a:cxn ang="0">
                <a:pos x="27" y="76"/>
              </a:cxn>
              <a:cxn ang="0">
                <a:pos x="12" y="71"/>
              </a:cxn>
              <a:cxn ang="0">
                <a:pos x="23" y="76"/>
              </a:cxn>
              <a:cxn ang="0">
                <a:pos x="10" y="76"/>
              </a:cxn>
              <a:cxn ang="0">
                <a:pos x="29" y="3"/>
              </a:cxn>
              <a:cxn ang="0">
                <a:pos x="40" y="5"/>
              </a:cxn>
              <a:cxn ang="0">
                <a:pos x="27" y="5"/>
              </a:cxn>
              <a:cxn ang="0">
                <a:pos x="10" y="10"/>
              </a:cxn>
              <a:cxn ang="0">
                <a:pos x="60" y="44"/>
              </a:cxn>
              <a:cxn ang="0">
                <a:pos x="6" y="44"/>
              </a:cxn>
              <a:cxn ang="0">
                <a:pos x="5" y="0"/>
              </a:cxn>
              <a:cxn ang="0">
                <a:pos x="67" y="114"/>
              </a:cxn>
              <a:cxn ang="0">
                <a:pos x="0" y="114"/>
              </a:cxn>
              <a:cxn ang="0">
                <a:pos x="46" y="94"/>
              </a:cxn>
              <a:cxn ang="0">
                <a:pos x="57" y="98"/>
              </a:cxn>
              <a:cxn ang="0">
                <a:pos x="44" y="98"/>
              </a:cxn>
              <a:cxn ang="0">
                <a:pos x="29" y="94"/>
              </a:cxn>
              <a:cxn ang="0">
                <a:pos x="40" y="98"/>
              </a:cxn>
              <a:cxn ang="0">
                <a:pos x="27" y="98"/>
              </a:cxn>
              <a:cxn ang="0">
                <a:pos x="12" y="94"/>
              </a:cxn>
              <a:cxn ang="0">
                <a:pos x="23" y="98"/>
              </a:cxn>
              <a:cxn ang="0">
                <a:pos x="10" y="98"/>
              </a:cxn>
              <a:cxn ang="0">
                <a:pos x="46" y="83"/>
              </a:cxn>
              <a:cxn ang="0">
                <a:pos x="57" y="87"/>
              </a:cxn>
              <a:cxn ang="0">
                <a:pos x="44" y="87"/>
              </a:cxn>
              <a:cxn ang="0">
                <a:pos x="29" y="83"/>
              </a:cxn>
              <a:cxn ang="0">
                <a:pos x="40" y="87"/>
              </a:cxn>
              <a:cxn ang="0">
                <a:pos x="27" y="87"/>
              </a:cxn>
              <a:cxn ang="0">
                <a:pos x="12" y="83"/>
              </a:cxn>
              <a:cxn ang="0">
                <a:pos x="23" y="87"/>
              </a:cxn>
              <a:cxn ang="0">
                <a:pos x="10" y="87"/>
              </a:cxn>
            </a:cxnLst>
            <a:rect l="0" t="0" r="r" b="b"/>
            <a:pathLst>
              <a:path w="67" h="120">
                <a:moveTo>
                  <a:pt x="33" y="54"/>
                </a:moveTo>
                <a:cubicBezTo>
                  <a:pt x="38" y="54"/>
                  <a:pt x="42" y="57"/>
                  <a:pt x="42" y="60"/>
                </a:cubicBezTo>
                <a:cubicBezTo>
                  <a:pt x="42" y="64"/>
                  <a:pt x="38" y="67"/>
                  <a:pt x="33" y="67"/>
                </a:cubicBezTo>
                <a:cubicBezTo>
                  <a:pt x="28" y="67"/>
                  <a:pt x="24" y="64"/>
                  <a:pt x="24" y="60"/>
                </a:cubicBezTo>
                <a:cubicBezTo>
                  <a:pt x="24" y="57"/>
                  <a:pt x="28" y="54"/>
                  <a:pt x="33" y="54"/>
                </a:cubicBezTo>
                <a:close/>
                <a:moveTo>
                  <a:pt x="12" y="57"/>
                </a:moveTo>
                <a:cubicBezTo>
                  <a:pt x="15" y="57"/>
                  <a:pt x="16" y="57"/>
                  <a:pt x="18" y="57"/>
                </a:cubicBezTo>
                <a:cubicBezTo>
                  <a:pt x="20" y="57"/>
                  <a:pt x="21" y="58"/>
                  <a:pt x="21" y="59"/>
                </a:cubicBezTo>
                <a:cubicBezTo>
                  <a:pt x="21" y="60"/>
                  <a:pt x="21" y="60"/>
                  <a:pt x="21" y="61"/>
                </a:cubicBezTo>
                <a:cubicBezTo>
                  <a:pt x="21" y="62"/>
                  <a:pt x="20" y="64"/>
                  <a:pt x="18" y="64"/>
                </a:cubicBezTo>
                <a:cubicBezTo>
                  <a:pt x="16" y="64"/>
                  <a:pt x="15" y="64"/>
                  <a:pt x="12" y="64"/>
                </a:cubicBezTo>
                <a:cubicBezTo>
                  <a:pt x="11" y="64"/>
                  <a:pt x="10" y="62"/>
                  <a:pt x="10" y="61"/>
                </a:cubicBezTo>
                <a:cubicBezTo>
                  <a:pt x="10" y="60"/>
                  <a:pt x="10" y="60"/>
                  <a:pt x="10" y="59"/>
                </a:cubicBezTo>
                <a:cubicBezTo>
                  <a:pt x="10" y="58"/>
                  <a:pt x="11" y="57"/>
                  <a:pt x="12" y="57"/>
                </a:cubicBezTo>
                <a:close/>
                <a:moveTo>
                  <a:pt x="48" y="57"/>
                </a:moveTo>
                <a:cubicBezTo>
                  <a:pt x="51" y="57"/>
                  <a:pt x="52" y="57"/>
                  <a:pt x="54" y="57"/>
                </a:cubicBezTo>
                <a:cubicBezTo>
                  <a:pt x="56" y="57"/>
                  <a:pt x="57" y="58"/>
                  <a:pt x="57" y="59"/>
                </a:cubicBezTo>
                <a:cubicBezTo>
                  <a:pt x="57" y="60"/>
                  <a:pt x="57" y="60"/>
                  <a:pt x="57" y="61"/>
                </a:cubicBezTo>
                <a:cubicBezTo>
                  <a:pt x="57" y="62"/>
                  <a:pt x="56" y="64"/>
                  <a:pt x="54" y="64"/>
                </a:cubicBezTo>
                <a:cubicBezTo>
                  <a:pt x="52" y="64"/>
                  <a:pt x="51" y="64"/>
                  <a:pt x="48" y="64"/>
                </a:cubicBezTo>
                <a:cubicBezTo>
                  <a:pt x="47" y="64"/>
                  <a:pt x="46" y="62"/>
                  <a:pt x="46" y="61"/>
                </a:cubicBezTo>
                <a:cubicBezTo>
                  <a:pt x="46" y="60"/>
                  <a:pt x="46" y="60"/>
                  <a:pt x="46" y="59"/>
                </a:cubicBezTo>
                <a:cubicBezTo>
                  <a:pt x="46" y="58"/>
                  <a:pt x="47" y="57"/>
                  <a:pt x="48" y="57"/>
                </a:cubicBezTo>
                <a:close/>
                <a:moveTo>
                  <a:pt x="46" y="105"/>
                </a:moveTo>
                <a:cubicBezTo>
                  <a:pt x="54" y="105"/>
                  <a:pt x="54" y="105"/>
                  <a:pt x="54" y="105"/>
                </a:cubicBezTo>
                <a:cubicBezTo>
                  <a:pt x="56" y="105"/>
                  <a:pt x="57" y="107"/>
                  <a:pt x="57" y="108"/>
                </a:cubicBezTo>
                <a:cubicBezTo>
                  <a:pt x="57" y="110"/>
                  <a:pt x="57" y="110"/>
                  <a:pt x="57" y="110"/>
                </a:cubicBezTo>
                <a:cubicBezTo>
                  <a:pt x="57" y="111"/>
                  <a:pt x="56" y="112"/>
                  <a:pt x="54" y="112"/>
                </a:cubicBezTo>
                <a:cubicBezTo>
                  <a:pt x="46" y="112"/>
                  <a:pt x="46" y="112"/>
                  <a:pt x="46" y="112"/>
                </a:cubicBezTo>
                <a:cubicBezTo>
                  <a:pt x="45" y="112"/>
                  <a:pt x="44" y="111"/>
                  <a:pt x="44" y="110"/>
                </a:cubicBezTo>
                <a:cubicBezTo>
                  <a:pt x="44" y="108"/>
                  <a:pt x="44" y="108"/>
                  <a:pt x="44" y="108"/>
                </a:cubicBezTo>
                <a:cubicBezTo>
                  <a:pt x="44" y="107"/>
                  <a:pt x="45" y="105"/>
                  <a:pt x="46" y="105"/>
                </a:cubicBezTo>
                <a:close/>
                <a:moveTo>
                  <a:pt x="29" y="105"/>
                </a:moveTo>
                <a:cubicBezTo>
                  <a:pt x="32" y="105"/>
                  <a:pt x="35" y="105"/>
                  <a:pt x="37" y="105"/>
                </a:cubicBezTo>
                <a:cubicBezTo>
                  <a:pt x="39" y="105"/>
                  <a:pt x="40" y="107"/>
                  <a:pt x="40" y="108"/>
                </a:cubicBezTo>
                <a:cubicBezTo>
                  <a:pt x="40" y="109"/>
                  <a:pt x="40" y="109"/>
                  <a:pt x="40" y="110"/>
                </a:cubicBezTo>
                <a:cubicBezTo>
                  <a:pt x="40" y="111"/>
                  <a:pt x="39" y="112"/>
                  <a:pt x="37" y="112"/>
                </a:cubicBezTo>
                <a:cubicBezTo>
                  <a:pt x="35" y="112"/>
                  <a:pt x="32" y="112"/>
                  <a:pt x="29" y="112"/>
                </a:cubicBezTo>
                <a:cubicBezTo>
                  <a:pt x="28" y="112"/>
                  <a:pt x="27" y="111"/>
                  <a:pt x="27" y="110"/>
                </a:cubicBezTo>
                <a:cubicBezTo>
                  <a:pt x="27" y="109"/>
                  <a:pt x="27" y="109"/>
                  <a:pt x="27" y="108"/>
                </a:cubicBezTo>
                <a:cubicBezTo>
                  <a:pt x="27" y="107"/>
                  <a:pt x="28" y="105"/>
                  <a:pt x="29" y="105"/>
                </a:cubicBezTo>
                <a:close/>
                <a:moveTo>
                  <a:pt x="12" y="105"/>
                </a:moveTo>
                <a:cubicBezTo>
                  <a:pt x="20" y="105"/>
                  <a:pt x="20" y="105"/>
                  <a:pt x="20" y="105"/>
                </a:cubicBezTo>
                <a:cubicBezTo>
                  <a:pt x="22" y="105"/>
                  <a:pt x="23" y="107"/>
                  <a:pt x="23" y="108"/>
                </a:cubicBezTo>
                <a:cubicBezTo>
                  <a:pt x="23" y="110"/>
                  <a:pt x="23" y="110"/>
                  <a:pt x="23" y="110"/>
                </a:cubicBezTo>
                <a:cubicBezTo>
                  <a:pt x="23" y="111"/>
                  <a:pt x="22" y="112"/>
                  <a:pt x="20" y="112"/>
                </a:cubicBezTo>
                <a:cubicBezTo>
                  <a:pt x="12" y="112"/>
                  <a:pt x="12" y="112"/>
                  <a:pt x="12" y="112"/>
                </a:cubicBezTo>
                <a:cubicBezTo>
                  <a:pt x="11" y="112"/>
                  <a:pt x="10" y="111"/>
                  <a:pt x="10" y="110"/>
                </a:cubicBezTo>
                <a:cubicBezTo>
                  <a:pt x="10" y="108"/>
                  <a:pt x="10" y="108"/>
                  <a:pt x="10" y="108"/>
                </a:cubicBezTo>
                <a:cubicBezTo>
                  <a:pt x="10" y="107"/>
                  <a:pt x="11" y="105"/>
                  <a:pt x="12" y="105"/>
                </a:cubicBezTo>
                <a:close/>
                <a:moveTo>
                  <a:pt x="46" y="71"/>
                </a:moveTo>
                <a:cubicBezTo>
                  <a:pt x="54" y="71"/>
                  <a:pt x="54" y="71"/>
                  <a:pt x="54" y="71"/>
                </a:cubicBezTo>
                <a:cubicBezTo>
                  <a:pt x="56" y="71"/>
                  <a:pt x="57" y="72"/>
                  <a:pt x="57" y="74"/>
                </a:cubicBezTo>
                <a:cubicBezTo>
                  <a:pt x="57" y="76"/>
                  <a:pt x="57" y="76"/>
                  <a:pt x="57" y="76"/>
                </a:cubicBezTo>
                <a:cubicBezTo>
                  <a:pt x="57" y="77"/>
                  <a:pt x="56" y="78"/>
                  <a:pt x="54" y="78"/>
                </a:cubicBezTo>
                <a:cubicBezTo>
                  <a:pt x="46" y="78"/>
                  <a:pt x="46" y="78"/>
                  <a:pt x="46" y="78"/>
                </a:cubicBezTo>
                <a:cubicBezTo>
                  <a:pt x="45" y="78"/>
                  <a:pt x="44" y="77"/>
                  <a:pt x="44" y="76"/>
                </a:cubicBezTo>
                <a:cubicBezTo>
                  <a:pt x="44" y="74"/>
                  <a:pt x="44" y="74"/>
                  <a:pt x="44" y="74"/>
                </a:cubicBezTo>
                <a:cubicBezTo>
                  <a:pt x="44" y="72"/>
                  <a:pt x="45" y="71"/>
                  <a:pt x="46" y="71"/>
                </a:cubicBezTo>
                <a:close/>
                <a:moveTo>
                  <a:pt x="29" y="71"/>
                </a:moveTo>
                <a:cubicBezTo>
                  <a:pt x="32" y="71"/>
                  <a:pt x="35" y="71"/>
                  <a:pt x="37" y="71"/>
                </a:cubicBezTo>
                <a:cubicBezTo>
                  <a:pt x="39" y="71"/>
                  <a:pt x="40" y="72"/>
                  <a:pt x="40" y="74"/>
                </a:cubicBezTo>
                <a:cubicBezTo>
                  <a:pt x="40" y="75"/>
                  <a:pt x="40" y="74"/>
                  <a:pt x="40" y="76"/>
                </a:cubicBezTo>
                <a:cubicBezTo>
                  <a:pt x="40" y="77"/>
                  <a:pt x="39" y="78"/>
                  <a:pt x="37" y="78"/>
                </a:cubicBezTo>
                <a:cubicBezTo>
                  <a:pt x="35" y="78"/>
                  <a:pt x="32" y="78"/>
                  <a:pt x="29" y="78"/>
                </a:cubicBezTo>
                <a:cubicBezTo>
                  <a:pt x="28" y="78"/>
                  <a:pt x="27" y="77"/>
                  <a:pt x="27" y="76"/>
                </a:cubicBezTo>
                <a:cubicBezTo>
                  <a:pt x="27" y="74"/>
                  <a:pt x="27" y="75"/>
                  <a:pt x="27" y="74"/>
                </a:cubicBezTo>
                <a:cubicBezTo>
                  <a:pt x="27" y="72"/>
                  <a:pt x="28" y="71"/>
                  <a:pt x="29" y="71"/>
                </a:cubicBezTo>
                <a:close/>
                <a:moveTo>
                  <a:pt x="12" y="71"/>
                </a:moveTo>
                <a:cubicBezTo>
                  <a:pt x="20" y="71"/>
                  <a:pt x="20" y="71"/>
                  <a:pt x="20" y="71"/>
                </a:cubicBezTo>
                <a:cubicBezTo>
                  <a:pt x="22" y="71"/>
                  <a:pt x="23" y="72"/>
                  <a:pt x="23" y="74"/>
                </a:cubicBezTo>
                <a:cubicBezTo>
                  <a:pt x="23" y="76"/>
                  <a:pt x="23" y="76"/>
                  <a:pt x="23" y="76"/>
                </a:cubicBezTo>
                <a:cubicBezTo>
                  <a:pt x="23" y="77"/>
                  <a:pt x="22" y="78"/>
                  <a:pt x="20" y="78"/>
                </a:cubicBezTo>
                <a:cubicBezTo>
                  <a:pt x="12" y="78"/>
                  <a:pt x="12" y="78"/>
                  <a:pt x="12" y="78"/>
                </a:cubicBezTo>
                <a:cubicBezTo>
                  <a:pt x="11" y="78"/>
                  <a:pt x="10" y="77"/>
                  <a:pt x="10" y="76"/>
                </a:cubicBezTo>
                <a:cubicBezTo>
                  <a:pt x="10" y="74"/>
                  <a:pt x="10" y="74"/>
                  <a:pt x="10" y="74"/>
                </a:cubicBezTo>
                <a:cubicBezTo>
                  <a:pt x="10" y="72"/>
                  <a:pt x="11" y="71"/>
                  <a:pt x="12" y="71"/>
                </a:cubicBezTo>
                <a:close/>
                <a:moveTo>
                  <a:pt x="29" y="3"/>
                </a:moveTo>
                <a:cubicBezTo>
                  <a:pt x="38" y="3"/>
                  <a:pt x="38" y="3"/>
                  <a:pt x="38" y="3"/>
                </a:cubicBezTo>
                <a:cubicBezTo>
                  <a:pt x="39" y="3"/>
                  <a:pt x="40" y="4"/>
                  <a:pt x="40" y="5"/>
                </a:cubicBezTo>
                <a:cubicBezTo>
                  <a:pt x="40" y="5"/>
                  <a:pt x="40" y="5"/>
                  <a:pt x="40" y="5"/>
                </a:cubicBezTo>
                <a:cubicBezTo>
                  <a:pt x="40" y="6"/>
                  <a:pt x="39" y="7"/>
                  <a:pt x="38" y="7"/>
                </a:cubicBezTo>
                <a:cubicBezTo>
                  <a:pt x="29" y="7"/>
                  <a:pt x="29" y="7"/>
                  <a:pt x="29" y="7"/>
                </a:cubicBezTo>
                <a:cubicBezTo>
                  <a:pt x="28" y="7"/>
                  <a:pt x="27" y="6"/>
                  <a:pt x="27" y="5"/>
                </a:cubicBezTo>
                <a:cubicBezTo>
                  <a:pt x="27" y="5"/>
                  <a:pt x="27" y="5"/>
                  <a:pt x="27" y="5"/>
                </a:cubicBezTo>
                <a:cubicBezTo>
                  <a:pt x="27" y="4"/>
                  <a:pt x="28" y="3"/>
                  <a:pt x="29" y="3"/>
                </a:cubicBezTo>
                <a:close/>
                <a:moveTo>
                  <a:pt x="10" y="10"/>
                </a:moveTo>
                <a:cubicBezTo>
                  <a:pt x="56" y="10"/>
                  <a:pt x="56" y="10"/>
                  <a:pt x="56" y="10"/>
                </a:cubicBezTo>
                <a:cubicBezTo>
                  <a:pt x="58" y="10"/>
                  <a:pt x="60" y="12"/>
                  <a:pt x="60" y="14"/>
                </a:cubicBezTo>
                <a:cubicBezTo>
                  <a:pt x="60" y="44"/>
                  <a:pt x="60" y="44"/>
                  <a:pt x="60" y="44"/>
                </a:cubicBezTo>
                <a:cubicBezTo>
                  <a:pt x="60" y="46"/>
                  <a:pt x="58" y="48"/>
                  <a:pt x="56" y="48"/>
                </a:cubicBezTo>
                <a:cubicBezTo>
                  <a:pt x="10" y="48"/>
                  <a:pt x="10" y="48"/>
                  <a:pt x="10" y="48"/>
                </a:cubicBezTo>
                <a:cubicBezTo>
                  <a:pt x="8" y="48"/>
                  <a:pt x="6" y="46"/>
                  <a:pt x="6" y="44"/>
                </a:cubicBezTo>
                <a:cubicBezTo>
                  <a:pt x="6" y="14"/>
                  <a:pt x="6" y="14"/>
                  <a:pt x="6" y="14"/>
                </a:cubicBezTo>
                <a:cubicBezTo>
                  <a:pt x="6" y="12"/>
                  <a:pt x="8" y="10"/>
                  <a:pt x="10" y="10"/>
                </a:cubicBezTo>
                <a:close/>
                <a:moveTo>
                  <a:pt x="5" y="0"/>
                </a:moveTo>
                <a:cubicBezTo>
                  <a:pt x="62" y="0"/>
                  <a:pt x="62" y="0"/>
                  <a:pt x="62" y="0"/>
                </a:cubicBezTo>
                <a:cubicBezTo>
                  <a:pt x="64" y="0"/>
                  <a:pt x="67" y="2"/>
                  <a:pt x="67" y="5"/>
                </a:cubicBezTo>
                <a:cubicBezTo>
                  <a:pt x="67" y="114"/>
                  <a:pt x="67" y="114"/>
                  <a:pt x="67" y="114"/>
                </a:cubicBezTo>
                <a:cubicBezTo>
                  <a:pt x="67" y="117"/>
                  <a:pt x="64" y="120"/>
                  <a:pt x="62" y="120"/>
                </a:cubicBezTo>
                <a:cubicBezTo>
                  <a:pt x="5" y="120"/>
                  <a:pt x="5" y="120"/>
                  <a:pt x="5" y="120"/>
                </a:cubicBezTo>
                <a:cubicBezTo>
                  <a:pt x="2" y="120"/>
                  <a:pt x="0" y="117"/>
                  <a:pt x="0" y="114"/>
                </a:cubicBezTo>
                <a:cubicBezTo>
                  <a:pt x="0" y="5"/>
                  <a:pt x="0" y="5"/>
                  <a:pt x="0" y="5"/>
                </a:cubicBezTo>
                <a:cubicBezTo>
                  <a:pt x="0" y="2"/>
                  <a:pt x="2" y="0"/>
                  <a:pt x="5" y="0"/>
                </a:cubicBezTo>
                <a:close/>
                <a:moveTo>
                  <a:pt x="46" y="94"/>
                </a:moveTo>
                <a:cubicBezTo>
                  <a:pt x="49" y="94"/>
                  <a:pt x="52" y="94"/>
                  <a:pt x="54" y="94"/>
                </a:cubicBezTo>
                <a:cubicBezTo>
                  <a:pt x="56" y="94"/>
                  <a:pt x="57" y="95"/>
                  <a:pt x="57" y="96"/>
                </a:cubicBezTo>
                <a:cubicBezTo>
                  <a:pt x="57" y="97"/>
                  <a:pt x="57" y="98"/>
                  <a:pt x="57" y="98"/>
                </a:cubicBezTo>
                <a:cubicBezTo>
                  <a:pt x="57" y="100"/>
                  <a:pt x="56" y="101"/>
                  <a:pt x="54" y="101"/>
                </a:cubicBezTo>
                <a:cubicBezTo>
                  <a:pt x="52" y="101"/>
                  <a:pt x="49" y="101"/>
                  <a:pt x="46" y="101"/>
                </a:cubicBezTo>
                <a:cubicBezTo>
                  <a:pt x="45" y="101"/>
                  <a:pt x="44" y="100"/>
                  <a:pt x="44" y="98"/>
                </a:cubicBezTo>
                <a:cubicBezTo>
                  <a:pt x="44" y="98"/>
                  <a:pt x="44" y="97"/>
                  <a:pt x="44" y="96"/>
                </a:cubicBezTo>
                <a:cubicBezTo>
                  <a:pt x="44" y="95"/>
                  <a:pt x="45" y="94"/>
                  <a:pt x="46" y="94"/>
                </a:cubicBezTo>
                <a:close/>
                <a:moveTo>
                  <a:pt x="29" y="94"/>
                </a:moveTo>
                <a:cubicBezTo>
                  <a:pt x="32" y="94"/>
                  <a:pt x="35" y="94"/>
                  <a:pt x="37" y="94"/>
                </a:cubicBezTo>
                <a:cubicBezTo>
                  <a:pt x="39" y="94"/>
                  <a:pt x="40" y="95"/>
                  <a:pt x="40" y="96"/>
                </a:cubicBezTo>
                <a:cubicBezTo>
                  <a:pt x="40" y="98"/>
                  <a:pt x="40" y="97"/>
                  <a:pt x="40" y="98"/>
                </a:cubicBezTo>
                <a:cubicBezTo>
                  <a:pt x="40" y="100"/>
                  <a:pt x="39" y="101"/>
                  <a:pt x="37" y="101"/>
                </a:cubicBezTo>
                <a:cubicBezTo>
                  <a:pt x="35" y="101"/>
                  <a:pt x="32" y="101"/>
                  <a:pt x="29" y="101"/>
                </a:cubicBezTo>
                <a:cubicBezTo>
                  <a:pt x="28" y="101"/>
                  <a:pt x="27" y="100"/>
                  <a:pt x="27" y="98"/>
                </a:cubicBezTo>
                <a:cubicBezTo>
                  <a:pt x="27" y="97"/>
                  <a:pt x="27" y="98"/>
                  <a:pt x="27" y="96"/>
                </a:cubicBezTo>
                <a:cubicBezTo>
                  <a:pt x="27" y="95"/>
                  <a:pt x="28" y="94"/>
                  <a:pt x="29" y="94"/>
                </a:cubicBezTo>
                <a:close/>
                <a:moveTo>
                  <a:pt x="12" y="94"/>
                </a:moveTo>
                <a:cubicBezTo>
                  <a:pt x="15" y="94"/>
                  <a:pt x="18" y="94"/>
                  <a:pt x="20" y="94"/>
                </a:cubicBezTo>
                <a:cubicBezTo>
                  <a:pt x="22" y="94"/>
                  <a:pt x="23" y="95"/>
                  <a:pt x="23" y="96"/>
                </a:cubicBezTo>
                <a:cubicBezTo>
                  <a:pt x="23" y="97"/>
                  <a:pt x="23" y="98"/>
                  <a:pt x="23" y="98"/>
                </a:cubicBezTo>
                <a:cubicBezTo>
                  <a:pt x="23" y="100"/>
                  <a:pt x="22" y="101"/>
                  <a:pt x="20" y="101"/>
                </a:cubicBezTo>
                <a:cubicBezTo>
                  <a:pt x="18" y="101"/>
                  <a:pt x="15" y="101"/>
                  <a:pt x="12" y="101"/>
                </a:cubicBezTo>
                <a:cubicBezTo>
                  <a:pt x="11" y="101"/>
                  <a:pt x="10" y="100"/>
                  <a:pt x="10" y="98"/>
                </a:cubicBezTo>
                <a:cubicBezTo>
                  <a:pt x="10" y="98"/>
                  <a:pt x="10" y="97"/>
                  <a:pt x="10" y="96"/>
                </a:cubicBezTo>
                <a:cubicBezTo>
                  <a:pt x="10" y="95"/>
                  <a:pt x="11" y="94"/>
                  <a:pt x="12" y="94"/>
                </a:cubicBezTo>
                <a:close/>
                <a:moveTo>
                  <a:pt x="46" y="83"/>
                </a:moveTo>
                <a:cubicBezTo>
                  <a:pt x="49" y="83"/>
                  <a:pt x="52" y="83"/>
                  <a:pt x="54" y="83"/>
                </a:cubicBezTo>
                <a:cubicBezTo>
                  <a:pt x="56" y="83"/>
                  <a:pt x="57" y="84"/>
                  <a:pt x="57" y="85"/>
                </a:cubicBezTo>
                <a:cubicBezTo>
                  <a:pt x="57" y="86"/>
                  <a:pt x="57" y="86"/>
                  <a:pt x="57" y="87"/>
                </a:cubicBezTo>
                <a:cubicBezTo>
                  <a:pt x="57" y="88"/>
                  <a:pt x="56" y="89"/>
                  <a:pt x="54" y="89"/>
                </a:cubicBezTo>
                <a:cubicBezTo>
                  <a:pt x="52" y="89"/>
                  <a:pt x="49" y="89"/>
                  <a:pt x="46" y="89"/>
                </a:cubicBezTo>
                <a:cubicBezTo>
                  <a:pt x="45" y="89"/>
                  <a:pt x="44" y="88"/>
                  <a:pt x="44" y="87"/>
                </a:cubicBezTo>
                <a:cubicBezTo>
                  <a:pt x="44" y="86"/>
                  <a:pt x="44" y="86"/>
                  <a:pt x="44" y="85"/>
                </a:cubicBezTo>
                <a:cubicBezTo>
                  <a:pt x="44" y="84"/>
                  <a:pt x="45" y="83"/>
                  <a:pt x="46" y="83"/>
                </a:cubicBezTo>
                <a:close/>
                <a:moveTo>
                  <a:pt x="29" y="83"/>
                </a:moveTo>
                <a:cubicBezTo>
                  <a:pt x="32" y="83"/>
                  <a:pt x="35" y="83"/>
                  <a:pt x="37" y="83"/>
                </a:cubicBezTo>
                <a:cubicBezTo>
                  <a:pt x="39" y="83"/>
                  <a:pt x="40" y="84"/>
                  <a:pt x="40" y="85"/>
                </a:cubicBezTo>
                <a:cubicBezTo>
                  <a:pt x="40" y="86"/>
                  <a:pt x="40" y="86"/>
                  <a:pt x="40" y="87"/>
                </a:cubicBezTo>
                <a:cubicBezTo>
                  <a:pt x="40" y="88"/>
                  <a:pt x="39" y="89"/>
                  <a:pt x="37" y="89"/>
                </a:cubicBezTo>
                <a:cubicBezTo>
                  <a:pt x="35" y="89"/>
                  <a:pt x="32" y="89"/>
                  <a:pt x="29" y="89"/>
                </a:cubicBezTo>
                <a:cubicBezTo>
                  <a:pt x="28" y="89"/>
                  <a:pt x="27" y="88"/>
                  <a:pt x="27" y="87"/>
                </a:cubicBezTo>
                <a:cubicBezTo>
                  <a:pt x="27" y="86"/>
                  <a:pt x="27" y="86"/>
                  <a:pt x="27" y="85"/>
                </a:cubicBezTo>
                <a:cubicBezTo>
                  <a:pt x="27" y="84"/>
                  <a:pt x="28" y="83"/>
                  <a:pt x="29" y="83"/>
                </a:cubicBezTo>
                <a:close/>
                <a:moveTo>
                  <a:pt x="12" y="83"/>
                </a:moveTo>
                <a:cubicBezTo>
                  <a:pt x="15" y="83"/>
                  <a:pt x="18" y="83"/>
                  <a:pt x="20" y="83"/>
                </a:cubicBezTo>
                <a:cubicBezTo>
                  <a:pt x="22" y="83"/>
                  <a:pt x="23" y="84"/>
                  <a:pt x="23" y="85"/>
                </a:cubicBezTo>
                <a:cubicBezTo>
                  <a:pt x="23" y="86"/>
                  <a:pt x="23" y="86"/>
                  <a:pt x="23" y="87"/>
                </a:cubicBezTo>
                <a:cubicBezTo>
                  <a:pt x="23" y="88"/>
                  <a:pt x="22" y="89"/>
                  <a:pt x="20" y="89"/>
                </a:cubicBezTo>
                <a:cubicBezTo>
                  <a:pt x="18" y="89"/>
                  <a:pt x="15" y="89"/>
                  <a:pt x="12" y="89"/>
                </a:cubicBezTo>
                <a:cubicBezTo>
                  <a:pt x="11" y="89"/>
                  <a:pt x="10" y="88"/>
                  <a:pt x="10" y="87"/>
                </a:cubicBezTo>
                <a:cubicBezTo>
                  <a:pt x="10" y="86"/>
                  <a:pt x="10" y="86"/>
                  <a:pt x="10" y="85"/>
                </a:cubicBezTo>
                <a:cubicBezTo>
                  <a:pt x="10" y="84"/>
                  <a:pt x="11" y="83"/>
                  <a:pt x="12" y="83"/>
                </a:cubicBezTo>
                <a:close/>
              </a:path>
            </a:pathLst>
          </a:custGeom>
          <a:solidFill>
            <a:srgbClr val="FFFFFF"/>
          </a:solidFill>
          <a:ln w="9525">
            <a:noFill/>
            <a:round/>
          </a:ln>
        </p:spPr>
        <p:txBody>
          <a:bodyPr anchor="ctr">
            <a:normAutofit lnSpcReduction="10000"/>
          </a:bodyPr>
          <a:lstStyle/>
          <a:p>
            <a:pPr algn="ctr">
              <a:defRPr/>
            </a:pPr>
            <a:endParaRPr/>
          </a:p>
        </p:txBody>
      </p:sp>
      <p:sp>
        <p:nvSpPr>
          <p:cNvPr id="25608" name="ïṩḷíḑé"/>
          <p:cNvSpPr/>
          <p:nvPr/>
        </p:nvSpPr>
        <p:spPr bwMode="auto">
          <a:xfrm>
            <a:off x="5535613" y="2612335"/>
            <a:ext cx="331787" cy="563563"/>
          </a:xfrm>
          <a:custGeom>
            <a:avLst/>
            <a:gdLst>
              <a:gd name="T0" fmla="*/ 2147483646 w 71"/>
              <a:gd name="T1" fmla="*/ 2147483646 h 120"/>
              <a:gd name="T2" fmla="*/ 2147483646 w 71"/>
              <a:gd name="T3" fmla="*/ 2147483646 h 120"/>
              <a:gd name="T4" fmla="*/ 2147483646 w 71"/>
              <a:gd name="T5" fmla="*/ 2147483646 h 120"/>
              <a:gd name="T6" fmla="*/ 2147483646 w 71"/>
              <a:gd name="T7" fmla="*/ 2147483646 h 120"/>
              <a:gd name="T8" fmla="*/ 2147483646 w 71"/>
              <a:gd name="T9" fmla="*/ 2147483646 h 120"/>
              <a:gd name="T10" fmla="*/ 2147483646 w 71"/>
              <a:gd name="T11" fmla="*/ 2147483646 h 120"/>
              <a:gd name="T12" fmla="*/ 2147483646 w 71"/>
              <a:gd name="T13" fmla="*/ 2147483646 h 120"/>
              <a:gd name="T14" fmla="*/ 2147483646 w 71"/>
              <a:gd name="T15" fmla="*/ 2147483646 h 120"/>
              <a:gd name="T16" fmla="*/ 2147483646 w 71"/>
              <a:gd name="T17" fmla="*/ 2147483646 h 120"/>
              <a:gd name="T18" fmla="*/ 2147483646 w 71"/>
              <a:gd name="T19" fmla="*/ 2147483646 h 120"/>
              <a:gd name="T20" fmla="*/ 2147483646 w 71"/>
              <a:gd name="T21" fmla="*/ 2147483646 h 120"/>
              <a:gd name="T22" fmla="*/ 2147483646 w 71"/>
              <a:gd name="T23" fmla="*/ 2147483646 h 120"/>
              <a:gd name="T24" fmla="*/ 2147483646 w 71"/>
              <a:gd name="T25" fmla="*/ 2147483646 h 120"/>
              <a:gd name="T26" fmla="*/ 2147483646 w 71"/>
              <a:gd name="T27" fmla="*/ 2147483646 h 120"/>
              <a:gd name="T28" fmla="*/ 2147483646 w 71"/>
              <a:gd name="T29" fmla="*/ 2147483646 h 120"/>
              <a:gd name="T30" fmla="*/ 2147483646 w 71"/>
              <a:gd name="T31" fmla="*/ 2147483646 h 120"/>
              <a:gd name="T32" fmla="*/ 2147483646 w 71"/>
              <a:gd name="T33" fmla="*/ 2147483646 h 120"/>
              <a:gd name="T34" fmla="*/ 2147483646 w 71"/>
              <a:gd name="T35" fmla="*/ 2147483646 h 120"/>
              <a:gd name="T36" fmla="*/ 2147483646 w 71"/>
              <a:gd name="T37" fmla="*/ 2147483646 h 120"/>
              <a:gd name="T38" fmla="*/ 2147483646 w 71"/>
              <a:gd name="T39" fmla="*/ 2147483646 h 120"/>
              <a:gd name="T40" fmla="*/ 2147483646 w 71"/>
              <a:gd name="T41" fmla="*/ 2147483646 h 120"/>
              <a:gd name="T42" fmla="*/ 2147483646 w 71"/>
              <a:gd name="T43" fmla="*/ 2147483646 h 120"/>
              <a:gd name="T44" fmla="*/ 2147483646 w 71"/>
              <a:gd name="T45" fmla="*/ 2147483646 h 120"/>
              <a:gd name="T46" fmla="*/ 2147483646 w 71"/>
              <a:gd name="T47" fmla="*/ 2147483646 h 120"/>
              <a:gd name="T48" fmla="*/ 2147483646 w 71"/>
              <a:gd name="T49" fmla="*/ 2147483646 h 120"/>
              <a:gd name="T50" fmla="*/ 2147483646 w 71"/>
              <a:gd name="T51" fmla="*/ 2147483646 h 120"/>
              <a:gd name="T52" fmla="*/ 2147483646 w 71"/>
              <a:gd name="T53" fmla="*/ 2147483646 h 120"/>
              <a:gd name="T54" fmla="*/ 2147483646 w 71"/>
              <a:gd name="T55" fmla="*/ 2147483646 h 120"/>
              <a:gd name="T56" fmla="*/ 2147483646 w 71"/>
              <a:gd name="T57" fmla="*/ 2147483646 h 120"/>
              <a:gd name="T58" fmla="*/ 2147483646 w 71"/>
              <a:gd name="T59" fmla="*/ 2147483646 h 120"/>
              <a:gd name="T60" fmla="*/ 2147483646 w 71"/>
              <a:gd name="T61" fmla="*/ 2147483646 h 120"/>
              <a:gd name="T62" fmla="*/ 0 w 71"/>
              <a:gd name="T63" fmla="*/ 2147483646 h 120"/>
              <a:gd name="T64" fmla="*/ 0 w 71"/>
              <a:gd name="T65" fmla="*/ 2147483646 h 120"/>
              <a:gd name="T66" fmla="*/ 2147483646 w 71"/>
              <a:gd name="T67" fmla="*/ 0 h 120"/>
              <a:gd name="T68" fmla="*/ 2147483646 w 71"/>
              <a:gd name="T69" fmla="*/ 0 h 120"/>
              <a:gd name="T70" fmla="*/ 2147483646 w 71"/>
              <a:gd name="T71" fmla="*/ 2147483646 h 1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120">
                <a:moveTo>
                  <a:pt x="32" y="105"/>
                </a:moveTo>
                <a:cubicBezTo>
                  <a:pt x="39" y="105"/>
                  <a:pt x="39" y="105"/>
                  <a:pt x="39" y="105"/>
                </a:cubicBezTo>
                <a:cubicBezTo>
                  <a:pt x="41" y="105"/>
                  <a:pt x="42" y="106"/>
                  <a:pt x="42" y="107"/>
                </a:cubicBezTo>
                <a:cubicBezTo>
                  <a:pt x="42" y="111"/>
                  <a:pt x="42" y="111"/>
                  <a:pt x="42" y="111"/>
                </a:cubicBezTo>
                <a:cubicBezTo>
                  <a:pt x="42" y="113"/>
                  <a:pt x="41" y="114"/>
                  <a:pt x="39" y="114"/>
                </a:cubicBezTo>
                <a:cubicBezTo>
                  <a:pt x="32" y="114"/>
                  <a:pt x="32" y="114"/>
                  <a:pt x="32" y="114"/>
                </a:cubicBezTo>
                <a:cubicBezTo>
                  <a:pt x="30" y="114"/>
                  <a:pt x="29" y="113"/>
                  <a:pt x="29" y="111"/>
                </a:cubicBezTo>
                <a:cubicBezTo>
                  <a:pt x="29" y="107"/>
                  <a:pt x="29" y="107"/>
                  <a:pt x="29" y="107"/>
                </a:cubicBezTo>
                <a:cubicBezTo>
                  <a:pt x="29" y="106"/>
                  <a:pt x="30" y="105"/>
                  <a:pt x="32" y="105"/>
                </a:cubicBezTo>
                <a:close/>
                <a:moveTo>
                  <a:pt x="25" y="4"/>
                </a:moveTo>
                <a:cubicBezTo>
                  <a:pt x="46" y="4"/>
                  <a:pt x="46" y="4"/>
                  <a:pt x="46" y="4"/>
                </a:cubicBezTo>
                <a:cubicBezTo>
                  <a:pt x="47" y="4"/>
                  <a:pt x="48" y="5"/>
                  <a:pt x="48" y="6"/>
                </a:cubicBezTo>
                <a:cubicBezTo>
                  <a:pt x="48" y="6"/>
                  <a:pt x="48" y="6"/>
                  <a:pt x="48" y="6"/>
                </a:cubicBezTo>
                <a:cubicBezTo>
                  <a:pt x="48" y="7"/>
                  <a:pt x="47" y="8"/>
                  <a:pt x="46" y="8"/>
                </a:cubicBezTo>
                <a:cubicBezTo>
                  <a:pt x="25" y="8"/>
                  <a:pt x="25" y="8"/>
                  <a:pt x="25" y="8"/>
                </a:cubicBezTo>
                <a:cubicBezTo>
                  <a:pt x="23" y="8"/>
                  <a:pt x="22" y="7"/>
                  <a:pt x="22" y="6"/>
                </a:cubicBezTo>
                <a:cubicBezTo>
                  <a:pt x="22" y="6"/>
                  <a:pt x="22" y="6"/>
                  <a:pt x="22" y="6"/>
                </a:cubicBezTo>
                <a:cubicBezTo>
                  <a:pt x="22" y="5"/>
                  <a:pt x="23" y="4"/>
                  <a:pt x="25" y="4"/>
                </a:cubicBezTo>
                <a:close/>
                <a:moveTo>
                  <a:pt x="64" y="18"/>
                </a:moveTo>
                <a:cubicBezTo>
                  <a:pt x="64" y="94"/>
                  <a:pt x="64" y="94"/>
                  <a:pt x="64" y="94"/>
                </a:cubicBezTo>
                <a:cubicBezTo>
                  <a:pt x="64" y="97"/>
                  <a:pt x="62" y="98"/>
                  <a:pt x="59" y="98"/>
                </a:cubicBezTo>
                <a:cubicBezTo>
                  <a:pt x="11" y="98"/>
                  <a:pt x="11" y="98"/>
                  <a:pt x="11" y="98"/>
                </a:cubicBezTo>
                <a:cubicBezTo>
                  <a:pt x="8" y="98"/>
                  <a:pt x="7" y="96"/>
                  <a:pt x="6" y="93"/>
                </a:cubicBezTo>
                <a:cubicBezTo>
                  <a:pt x="6" y="17"/>
                  <a:pt x="6" y="17"/>
                  <a:pt x="6" y="17"/>
                </a:cubicBezTo>
                <a:cubicBezTo>
                  <a:pt x="7" y="14"/>
                  <a:pt x="9" y="13"/>
                  <a:pt x="12" y="13"/>
                </a:cubicBezTo>
                <a:cubicBezTo>
                  <a:pt x="60" y="13"/>
                  <a:pt x="60" y="13"/>
                  <a:pt x="60" y="13"/>
                </a:cubicBezTo>
                <a:cubicBezTo>
                  <a:pt x="63" y="13"/>
                  <a:pt x="64" y="15"/>
                  <a:pt x="64" y="18"/>
                </a:cubicBezTo>
                <a:close/>
                <a:moveTo>
                  <a:pt x="71" y="12"/>
                </a:moveTo>
                <a:cubicBezTo>
                  <a:pt x="71" y="108"/>
                  <a:pt x="71" y="108"/>
                  <a:pt x="71" y="108"/>
                </a:cubicBezTo>
                <a:cubicBezTo>
                  <a:pt x="71" y="114"/>
                  <a:pt x="66" y="120"/>
                  <a:pt x="59" y="120"/>
                </a:cubicBezTo>
                <a:cubicBezTo>
                  <a:pt x="12" y="120"/>
                  <a:pt x="12" y="120"/>
                  <a:pt x="12" y="120"/>
                </a:cubicBezTo>
                <a:cubicBezTo>
                  <a:pt x="5" y="120"/>
                  <a:pt x="0" y="114"/>
                  <a:pt x="0" y="108"/>
                </a:cubicBezTo>
                <a:cubicBezTo>
                  <a:pt x="0" y="12"/>
                  <a:pt x="0" y="12"/>
                  <a:pt x="0" y="12"/>
                </a:cubicBezTo>
                <a:cubicBezTo>
                  <a:pt x="0" y="5"/>
                  <a:pt x="5" y="0"/>
                  <a:pt x="12" y="0"/>
                </a:cubicBezTo>
                <a:cubicBezTo>
                  <a:pt x="59" y="0"/>
                  <a:pt x="59" y="0"/>
                  <a:pt x="59" y="0"/>
                </a:cubicBezTo>
                <a:cubicBezTo>
                  <a:pt x="66" y="0"/>
                  <a:pt x="71" y="5"/>
                  <a:pt x="7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5609" name="矩形 29"/>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2" name="灯片编号占位符 1"/>
          <p:cNvSpPr>
            <a:spLocks noGrp="1"/>
          </p:cNvSpPr>
          <p:nvPr>
            <p:ph type="sldNum" sz="quarter" idx="12"/>
          </p:nvPr>
        </p:nvSpPr>
        <p:spPr/>
        <p:txBody>
          <a:bodyPr/>
          <a:lstStyle/>
          <a:p>
            <a:pPr>
              <a:defRPr/>
            </a:pPr>
            <a:fld id="{5D9156F2-009B-434F-8385-C037C2F7A3CD}" type="slidenum">
              <a:rPr lang="zh-CN" altLang="en-US" smtClean="0"/>
              <a:t>13</a:t>
            </a:fld>
            <a:endParaRPr lang="zh-CN" altLang="en-US"/>
          </a:p>
        </p:txBody>
      </p:sp>
      <p:grpSp>
        <p:nvGrpSpPr>
          <p:cNvPr id="36" name="组合 3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37" name="图片 36">
              <a:extLst>
                <a:ext uri="{FF2B5EF4-FFF2-40B4-BE49-F238E27FC236}">
                  <a16:creationId xmlns:a16="http://schemas.microsoft.com/office/drawing/2014/main" xmlns="" id="{6513A494-0297-4CF7-B026-38513566A998}"/>
                </a:ext>
              </a:extLst>
            </p:cNvPr>
            <p:cNvPicPr/>
            <p:nvPr/>
          </p:nvPicPr>
          <p:blipFill>
            <a:blip r:embed="rId5"/>
            <a:stretch>
              <a:fillRect/>
            </a:stretch>
          </p:blipFill>
          <p:spPr>
            <a:xfrm>
              <a:off x="0" y="0"/>
              <a:ext cx="467715" cy="476795"/>
            </a:xfrm>
            <a:prstGeom prst="rect">
              <a:avLst/>
            </a:prstGeom>
            <a:solidFill>
              <a:srgbClr val="000000"/>
            </a:solidFill>
            <a:ln w="9525">
              <a:noFill/>
            </a:ln>
          </p:spPr>
        </p:pic>
        <p:pic>
          <p:nvPicPr>
            <p:cNvPr id="38" name="图片 37">
              <a:extLst>
                <a:ext uri="{FF2B5EF4-FFF2-40B4-BE49-F238E27FC236}">
                  <a16:creationId xmlns:a16="http://schemas.microsoft.com/office/drawing/2014/main" xmlns="" id="{58B61D63-BCD7-4F80-A9C2-40C9671C2C7B}"/>
                </a:ext>
              </a:extLst>
            </p:cNvPr>
            <p:cNvPicPr/>
            <p:nvPr/>
          </p:nvPicPr>
          <p:blipFill>
            <a:blip r:embed="rId6"/>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39" name="矩形 4"/>
          <p:cNvSpPr>
            <a:spLocks noChangeArrowheads="1"/>
          </p:cNvSpPr>
          <p:nvPr/>
        </p:nvSpPr>
        <p:spPr bwMode="auto">
          <a:xfrm>
            <a:off x="-27887" y="1286494"/>
            <a:ext cx="36638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solidFill>
                  <a:srgbClr val="000000"/>
                </a:solidFill>
                <a:latin typeface="微软雅黑" panose="020B0503020204020204" pitchFamily="34" charset="-122"/>
                <a:ea typeface="微软雅黑" panose="020B0503020204020204" pitchFamily="34" charset="-122"/>
              </a:rPr>
              <a:t>3.2.1 </a:t>
            </a:r>
            <a:r>
              <a:rPr lang="zh-CN" altLang="en-US" sz="2000" b="1" dirty="0" smtClean="0">
                <a:solidFill>
                  <a:srgbClr val="000000"/>
                </a:solidFill>
                <a:latin typeface="微软雅黑" panose="020B0503020204020204" pitchFamily="34" charset="-122"/>
                <a:ea typeface="微软雅黑" panose="020B0503020204020204" pitchFamily="34" charset="-122"/>
              </a:rPr>
              <a:t>链路性能测量模块</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2555875" y="884238"/>
            <a:ext cx="114395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graphicFrame>
        <p:nvGraphicFramePr>
          <p:cNvPr id="26627" name="对象 2"/>
          <p:cNvGraphicFramePr>
            <a:graphicFrameLocks noChangeAspect="1"/>
          </p:cNvGraphicFramePr>
          <p:nvPr/>
        </p:nvGraphicFramePr>
        <p:xfrm>
          <a:off x="5211762" y="1164935"/>
          <a:ext cx="3475038" cy="5311775"/>
        </p:xfrm>
        <a:graphic>
          <a:graphicData uri="http://schemas.openxmlformats.org/presentationml/2006/ole">
            <mc:AlternateContent xmlns:mc="http://schemas.openxmlformats.org/markup-compatibility/2006">
              <mc:Choice xmlns:v="urn:schemas-microsoft-com:vml" Requires="v">
                <p:oleObj spid="_x0000_s26812" name="Visio" r:id="rId5" imgW="5905500" imgH="9029700" progId="Visio.Drawing.15">
                  <p:embed/>
                </p:oleObj>
              </mc:Choice>
              <mc:Fallback>
                <p:oleObj name="Visio" r:id="rId5" imgW="5905500" imgH="9029700" progId="Visio.Drawing.15">
                  <p:embed/>
                  <p:pic>
                    <p:nvPicPr>
                      <p:cNvPr id="0" name="对象 2"/>
                      <p:cNvPicPr>
                        <a:picLocks noChangeAspect="1" noChangeArrowheads="1"/>
                      </p:cNvPicPr>
                      <p:nvPr/>
                    </p:nvPicPr>
                    <p:blipFill>
                      <a:blip r:embed="rId6"/>
                      <a:srcRect/>
                      <a:stretch>
                        <a:fillRect/>
                      </a:stretch>
                    </p:blipFill>
                    <p:spPr bwMode="auto">
                      <a:xfrm>
                        <a:off x="5211762" y="1164935"/>
                        <a:ext cx="3475038"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8" name="文本框 7"/>
          <p:cNvSpPr txBox="1">
            <a:spLocks noChangeArrowheads="1"/>
          </p:cNvSpPr>
          <p:nvPr/>
        </p:nvSpPr>
        <p:spPr bwMode="auto">
          <a:xfrm>
            <a:off x="251701" y="2708275"/>
            <a:ext cx="4536314" cy="305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spcBef>
                <a:spcPct val="0"/>
              </a:spcBef>
            </a:pPr>
            <a:r>
              <a:rPr lang="zh-CN" altLang="en-US" sz="1600" dirty="0">
                <a:latin typeface="微软雅黑" panose="020B0503020204020204" pitchFamily="34" charset="-122"/>
                <a:ea typeface="微软雅黑" panose="020B0503020204020204" pitchFamily="34" charset="-122"/>
              </a:rPr>
              <a:t>控制器上启动一个子线程，用以周期地获取转发设备上的信息</a:t>
            </a:r>
            <a:endParaRPr lang="en-US" altLang="zh-CN" sz="1600" dirty="0">
              <a:latin typeface="微软雅黑" panose="020B0503020204020204" pitchFamily="34" charset="-122"/>
              <a:ea typeface="微软雅黑" panose="020B0503020204020204" pitchFamily="34" charset="-122"/>
            </a:endParaRPr>
          </a:p>
          <a:p>
            <a:pPr algn="just">
              <a:lnSpc>
                <a:spcPct val="130000"/>
              </a:lnSpc>
              <a:spcBef>
                <a:spcPct val="0"/>
              </a:spcBef>
              <a:buFontTx/>
              <a:buNone/>
            </a:pPr>
            <a:endParaRPr lang="en-US" altLang="zh-CN" sz="1200" dirty="0">
              <a:latin typeface="微软雅黑" panose="020B0503020204020204" pitchFamily="34" charset="-122"/>
              <a:ea typeface="微软雅黑" panose="020B0503020204020204" pitchFamily="34" charset="-122"/>
            </a:endParaRPr>
          </a:p>
          <a:p>
            <a:pPr algn="just">
              <a:lnSpc>
                <a:spcPct val="130000"/>
              </a:lnSpc>
              <a:spcBef>
                <a:spcPct val="0"/>
              </a:spcBef>
            </a:pPr>
            <a:r>
              <a:rPr lang="en-US" altLang="zh-CN" sz="1600" dirty="0" err="1">
                <a:latin typeface="微软雅黑" panose="020B0503020204020204" pitchFamily="34" charset="-122"/>
                <a:ea typeface="微软雅黑" panose="020B0503020204020204" pitchFamily="34" charset="-122"/>
              </a:rPr>
              <a:t>Port_Stats_Request</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Flow_Stats_Request</a:t>
            </a:r>
            <a:endParaRPr lang="en-US" altLang="zh-CN" sz="1600" dirty="0">
              <a:latin typeface="微软雅黑" panose="020B0503020204020204" pitchFamily="34" charset="-122"/>
              <a:ea typeface="微软雅黑" panose="020B0503020204020204" pitchFamily="34" charset="-122"/>
            </a:endParaRPr>
          </a:p>
          <a:p>
            <a:pPr algn="just">
              <a:lnSpc>
                <a:spcPct val="130000"/>
              </a:lnSpc>
              <a:spcBef>
                <a:spcPct val="0"/>
              </a:spcBef>
            </a:pP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Port_Desc_Stats_Request</a:t>
            </a:r>
            <a:r>
              <a:rPr lang="zh-CN" altLang="en-US" sz="1600" dirty="0">
                <a:latin typeface="微软雅黑" panose="020B0503020204020204" pitchFamily="34" charset="-122"/>
                <a:ea typeface="微软雅黑" panose="020B0503020204020204" pitchFamily="34" charset="-122"/>
              </a:rPr>
              <a:t>报文到所有交换机上</a:t>
            </a:r>
            <a:endParaRPr lang="en-US" altLang="zh-CN" sz="1600" dirty="0">
              <a:latin typeface="微软雅黑" panose="020B0503020204020204" pitchFamily="34" charset="-122"/>
              <a:ea typeface="微软雅黑" panose="020B0503020204020204" pitchFamily="34" charset="-122"/>
            </a:endParaRPr>
          </a:p>
          <a:p>
            <a:pPr algn="just">
              <a:lnSpc>
                <a:spcPct val="130000"/>
              </a:lnSpc>
              <a:spcBef>
                <a:spcPct val="0"/>
              </a:spcBef>
            </a:pPr>
            <a:endParaRPr lang="en-US" altLang="zh-CN" sz="1200" dirty="0">
              <a:latin typeface="微软雅黑" panose="020B0503020204020204" pitchFamily="34" charset="-122"/>
              <a:ea typeface="微软雅黑" panose="020B0503020204020204" pitchFamily="34" charset="-122"/>
            </a:endParaRPr>
          </a:p>
          <a:p>
            <a:pPr algn="just">
              <a:lnSpc>
                <a:spcPct val="130000"/>
              </a:lnSpc>
              <a:spcBef>
                <a:spcPct val="0"/>
              </a:spcBef>
            </a:pPr>
            <a:r>
              <a:rPr lang="zh-CN" altLang="en-US" sz="1600" dirty="0">
                <a:latin typeface="微软雅黑" panose="020B0503020204020204" pitchFamily="34" charset="-122"/>
                <a:ea typeface="微软雅黑" panose="020B0503020204020204" pitchFamily="34" charset="-122"/>
              </a:rPr>
              <a:t>根据回复报文获得端口、流以及端口带宽信息</a:t>
            </a:r>
            <a:endParaRPr lang="en-US" altLang="zh-CN" sz="1600" dirty="0">
              <a:latin typeface="微软雅黑" panose="020B0503020204020204" pitchFamily="34" charset="-122"/>
              <a:ea typeface="微软雅黑" panose="020B0503020204020204" pitchFamily="34" charset="-122"/>
            </a:endParaRPr>
          </a:p>
          <a:p>
            <a:pPr marL="0" indent="0" algn="just">
              <a:lnSpc>
                <a:spcPct val="130000"/>
              </a:lnSpc>
              <a:spcBef>
                <a:spcPct val="0"/>
              </a:spcBef>
              <a:buNone/>
            </a:pPr>
            <a:endParaRPr lang="en-US" altLang="zh-CN" sz="1200" dirty="0">
              <a:latin typeface="微软雅黑" panose="020B0503020204020204" pitchFamily="34" charset="-122"/>
              <a:ea typeface="微软雅黑" panose="020B0503020204020204" pitchFamily="34" charset="-122"/>
            </a:endParaRPr>
          </a:p>
          <a:p>
            <a:pPr algn="just">
              <a:lnSpc>
                <a:spcPct val="130000"/>
              </a:lnSpc>
              <a:spcBef>
                <a:spcPct val="0"/>
              </a:spcBef>
            </a:pPr>
            <a:r>
              <a:rPr lang="zh-CN" altLang="en-US" sz="1600" dirty="0" smtClean="0">
                <a:latin typeface="微软雅黑" panose="020B0503020204020204" pitchFamily="34" charset="-122"/>
                <a:ea typeface="微软雅黑" panose="020B0503020204020204" pitchFamily="34" charset="-122"/>
              </a:rPr>
              <a:t>计</a:t>
            </a:r>
            <a:r>
              <a:rPr lang="zh-CN" altLang="en-US" sz="1600" dirty="0">
                <a:latin typeface="微软雅黑" panose="020B0503020204020204" pitchFamily="34" charset="-122"/>
                <a:ea typeface="微软雅黑" panose="020B0503020204020204" pitchFamily="34" charset="-122"/>
              </a:rPr>
              <a:t>算获得链路剩余带宽、链</a:t>
            </a:r>
            <a:r>
              <a:rPr lang="zh-CN" altLang="en-US" sz="1600" dirty="0" smtClean="0">
                <a:latin typeface="微软雅黑" panose="020B0503020204020204" pitchFamily="34" charset="-122"/>
                <a:ea typeface="微软雅黑" panose="020B0503020204020204" pitchFamily="34" charset="-122"/>
              </a:rPr>
              <a:t>路</a:t>
            </a:r>
            <a:r>
              <a:rPr lang="zh-CN" altLang="en-US" sz="1600" dirty="0">
                <a:latin typeface="微软雅黑" panose="020B0503020204020204" pitchFamily="34" charset="-122"/>
                <a:ea typeface="微软雅黑" panose="020B0503020204020204" pitchFamily="34" charset="-122"/>
              </a:rPr>
              <a:t>拥塞</a:t>
            </a:r>
            <a:r>
              <a:rPr lang="zh-CN" altLang="en-US" sz="1600" dirty="0" smtClean="0">
                <a:latin typeface="微软雅黑" panose="020B0503020204020204" pitchFamily="34" charset="-122"/>
                <a:ea typeface="微软雅黑" panose="020B0503020204020204" pitchFamily="34" charset="-122"/>
              </a:rPr>
              <a:t>率</a:t>
            </a:r>
            <a:r>
              <a:rPr lang="zh-CN" altLang="en-US" sz="1600" dirty="0">
                <a:latin typeface="微软雅黑" panose="020B0503020204020204" pitchFamily="34" charset="-122"/>
                <a:ea typeface="微软雅黑" panose="020B0503020204020204" pitchFamily="34" charset="-122"/>
              </a:rPr>
              <a:t>和丢包率</a:t>
            </a:r>
          </a:p>
        </p:txBody>
      </p:sp>
      <p:sp>
        <p:nvSpPr>
          <p:cNvPr id="26629" name="矩形 1"/>
          <p:cNvSpPr>
            <a:spLocks noChangeArrowheads="1"/>
          </p:cNvSpPr>
          <p:nvPr/>
        </p:nvSpPr>
        <p:spPr bwMode="auto">
          <a:xfrm>
            <a:off x="836613" y="1988900"/>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b="1" dirty="0">
                <a:latin typeface="微软雅黑" panose="020B0503020204020204" pitchFamily="34" charset="-122"/>
                <a:ea typeface="微软雅黑" panose="020B0503020204020204" pitchFamily="34" charset="-122"/>
                <a:cs typeface="Times New Roman" panose="02020603050405020304" pitchFamily="18" charset="0"/>
              </a:rPr>
              <a:t>获取链路性能信息的流程</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圆角矩形 3"/>
          <p:cNvSpPr/>
          <p:nvPr/>
        </p:nvSpPr>
        <p:spPr>
          <a:xfrm>
            <a:off x="828675" y="2327356"/>
            <a:ext cx="2731761" cy="45719"/>
          </a:xfrm>
          <a:prstGeom prst="roundRect">
            <a:avLst/>
          </a:prstGeom>
          <a:solidFill>
            <a:srgbClr val="002060">
              <a:alpha val="64000"/>
            </a:srgbClr>
          </a:solidFill>
        </p:spPr>
        <p:txBody>
          <a:bodyPr anchor="ctr"/>
          <a:lstStyle/>
          <a:p>
            <a:pPr algn="ctr">
              <a:defRPr/>
            </a:pPr>
            <a:endParaRPr lang="zh-CN" altLang="en-US" sz="1600">
              <a:noFill/>
            </a:endParaRPr>
          </a:p>
        </p:txBody>
      </p:sp>
      <p:sp>
        <p:nvSpPr>
          <p:cNvPr id="26631" name="矩形 8"/>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14</a:t>
            </a:fld>
            <a:endParaRPr lang="zh-CN" altLang="en-US"/>
          </a:p>
        </p:txBody>
      </p:sp>
      <p:grpSp>
        <p:nvGrpSpPr>
          <p:cNvPr id="13" name="组合 12">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4" name="图片 13">
              <a:extLst>
                <a:ext uri="{FF2B5EF4-FFF2-40B4-BE49-F238E27FC236}">
                  <a16:creationId xmlns:a16="http://schemas.microsoft.com/office/drawing/2014/main" xmlns="" id="{6513A494-0297-4CF7-B026-38513566A998}"/>
                </a:ext>
              </a:extLst>
            </p:cNvPr>
            <p:cNvPicPr/>
            <p:nvPr/>
          </p:nvPicPr>
          <p:blipFill>
            <a:blip r:embed="rId7"/>
            <a:stretch>
              <a:fillRect/>
            </a:stretch>
          </p:blipFill>
          <p:spPr>
            <a:xfrm>
              <a:off x="0" y="0"/>
              <a:ext cx="467715" cy="476795"/>
            </a:xfrm>
            <a:prstGeom prst="rect">
              <a:avLst/>
            </a:prstGeom>
            <a:solidFill>
              <a:srgbClr val="000000"/>
            </a:solidFill>
            <a:ln w="9525">
              <a:noFill/>
            </a:ln>
          </p:spPr>
        </p:pic>
        <p:pic>
          <p:nvPicPr>
            <p:cNvPr id="15" name="图片 14">
              <a:extLst>
                <a:ext uri="{FF2B5EF4-FFF2-40B4-BE49-F238E27FC236}">
                  <a16:creationId xmlns:a16="http://schemas.microsoft.com/office/drawing/2014/main" xmlns="" id="{58B61D63-BCD7-4F80-A9C2-40C9671C2C7B}"/>
                </a:ext>
              </a:extLst>
            </p:cNvPr>
            <p:cNvPicPr/>
            <p:nvPr/>
          </p:nvPicPr>
          <p:blipFill>
            <a:blip r:embed="rId8"/>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6" name="矩形 4"/>
          <p:cNvSpPr>
            <a:spLocks noChangeArrowheads="1"/>
          </p:cNvSpPr>
          <p:nvPr/>
        </p:nvSpPr>
        <p:spPr bwMode="auto">
          <a:xfrm>
            <a:off x="-27887" y="1286494"/>
            <a:ext cx="36638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solidFill>
                  <a:srgbClr val="000000"/>
                </a:solidFill>
                <a:latin typeface="微软雅黑" panose="020B0503020204020204" pitchFamily="34" charset="-122"/>
                <a:ea typeface="微软雅黑" panose="020B0503020204020204" pitchFamily="34" charset="-122"/>
              </a:rPr>
              <a:t>3.2.1 </a:t>
            </a:r>
            <a:r>
              <a:rPr lang="zh-CN" altLang="en-US" sz="2000" b="1" dirty="0" smtClean="0">
                <a:solidFill>
                  <a:srgbClr val="000000"/>
                </a:solidFill>
                <a:latin typeface="微软雅黑" panose="020B0503020204020204" pitchFamily="34" charset="-122"/>
                <a:ea typeface="微软雅黑" panose="020B0503020204020204" pitchFamily="34" charset="-122"/>
              </a:rPr>
              <a:t>链路性能测量模块</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457278" y="4725090"/>
            <a:ext cx="8147002" cy="1656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aphicFrame>
        <p:nvGraphicFramePr>
          <p:cNvPr id="28675" name="对象 4"/>
          <p:cNvGraphicFramePr>
            <a:graphicFrameLocks noChangeAspect="1"/>
          </p:cNvGraphicFramePr>
          <p:nvPr>
            <p:extLst>
              <p:ext uri="{D42A27DB-BD31-4B8C-83A1-F6EECF244321}">
                <p14:modId xmlns:p14="http://schemas.microsoft.com/office/powerpoint/2010/main" val="2167944315"/>
              </p:ext>
            </p:extLst>
          </p:nvPr>
        </p:nvGraphicFramePr>
        <p:xfrm>
          <a:off x="1179677" y="1918118"/>
          <a:ext cx="7048500" cy="2962275"/>
        </p:xfrm>
        <a:graphic>
          <a:graphicData uri="http://schemas.openxmlformats.org/presentationml/2006/ole">
            <mc:AlternateContent xmlns:mc="http://schemas.openxmlformats.org/markup-compatibility/2006">
              <mc:Choice xmlns:v="urn:schemas-microsoft-com:vml" Requires="v">
                <p:oleObj spid="_x0000_s268460" name="Visio" r:id="rId4" imgW="9410700" imgH="3962400" progId="Visio.Drawing.15">
                  <p:embed/>
                </p:oleObj>
              </mc:Choice>
              <mc:Fallback>
                <p:oleObj name="Visio" r:id="rId4" imgW="9410700" imgH="3962400" progId="Visio.Drawing.15">
                  <p:embed/>
                  <p:pic>
                    <p:nvPicPr>
                      <p:cNvPr id="0" name="图片 2683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9677" y="1918118"/>
                        <a:ext cx="704850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6" name="矩形 11"/>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28678" name="文本框 11"/>
          <p:cNvSpPr txBox="1">
            <a:spLocks noChangeArrowheads="1"/>
          </p:cNvSpPr>
          <p:nvPr/>
        </p:nvSpPr>
        <p:spPr bwMode="auto">
          <a:xfrm>
            <a:off x="679949" y="5368966"/>
            <a:ext cx="10556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dirty="0">
                <a:latin typeface="微软雅黑" panose="020B0503020204020204" pitchFamily="34" charset="-122"/>
                <a:ea typeface="微软雅黑" panose="020B0503020204020204" pitchFamily="34" charset="-122"/>
              </a:rPr>
              <a:t>t2</a:t>
            </a:r>
            <a:r>
              <a:rPr lang="zh-CN" altLang="en-US" sz="1600" b="1" dirty="0">
                <a:latin typeface="微软雅黑" panose="020B0503020204020204" pitchFamily="34" charset="-122"/>
                <a:ea typeface="微软雅黑" panose="020B0503020204020204" pitchFamily="34" charset="-122"/>
              </a:rPr>
              <a:t>时刻：</a:t>
            </a:r>
          </a:p>
        </p:txBody>
      </p:sp>
      <p:sp>
        <p:nvSpPr>
          <p:cNvPr id="28679" name="文本框 12"/>
          <p:cNvSpPr txBox="1">
            <a:spLocks noChangeArrowheads="1"/>
          </p:cNvSpPr>
          <p:nvPr/>
        </p:nvSpPr>
        <p:spPr bwMode="auto">
          <a:xfrm>
            <a:off x="4577818" y="4851994"/>
            <a:ext cx="12448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dirty="0">
                <a:latin typeface="微软雅黑" panose="020B0503020204020204" pitchFamily="34" charset="-122"/>
                <a:ea typeface="微软雅黑" panose="020B0503020204020204" pitchFamily="34" charset="-122"/>
              </a:rPr>
              <a:t>已用带宽：</a:t>
            </a:r>
          </a:p>
        </p:txBody>
      </p:sp>
      <p:sp>
        <p:nvSpPr>
          <p:cNvPr id="28680" name="文本框 15"/>
          <p:cNvSpPr txBox="1">
            <a:spLocks noChangeArrowheads="1"/>
          </p:cNvSpPr>
          <p:nvPr/>
        </p:nvSpPr>
        <p:spPr bwMode="auto">
          <a:xfrm>
            <a:off x="4577819" y="5368966"/>
            <a:ext cx="12448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dirty="0">
                <a:latin typeface="微软雅黑" panose="020B0503020204020204" pitchFamily="34" charset="-122"/>
                <a:ea typeface="微软雅黑" panose="020B0503020204020204" pitchFamily="34" charset="-122"/>
              </a:rPr>
              <a:t>剩余带宽：</a:t>
            </a:r>
          </a:p>
        </p:txBody>
      </p:sp>
      <p:sp>
        <p:nvSpPr>
          <p:cNvPr id="28681" name="文本框 21"/>
          <p:cNvSpPr txBox="1">
            <a:spLocks noChangeArrowheads="1"/>
          </p:cNvSpPr>
          <p:nvPr/>
        </p:nvSpPr>
        <p:spPr bwMode="auto">
          <a:xfrm>
            <a:off x="4395256" y="5875931"/>
            <a:ext cx="14160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dirty="0">
                <a:latin typeface="微软雅黑" panose="020B0503020204020204" pitchFamily="34" charset="-122"/>
                <a:ea typeface="微软雅黑" panose="020B0503020204020204" pitchFamily="34" charset="-122"/>
              </a:rPr>
              <a:t>链路拥塞率：</a:t>
            </a:r>
          </a:p>
        </p:txBody>
      </p:sp>
      <p:sp>
        <p:nvSpPr>
          <p:cNvPr id="28682" name="文本框 22"/>
          <p:cNvSpPr txBox="1">
            <a:spLocks noChangeArrowheads="1"/>
          </p:cNvSpPr>
          <p:nvPr/>
        </p:nvSpPr>
        <p:spPr bwMode="auto">
          <a:xfrm>
            <a:off x="873624" y="5847356"/>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dirty="0">
                <a:latin typeface="微软雅黑" panose="020B0503020204020204" pitchFamily="34" charset="-122"/>
                <a:ea typeface="微软雅黑" panose="020B0503020204020204" pitchFamily="34" charset="-122"/>
              </a:rPr>
              <a:t>速率：</a:t>
            </a:r>
          </a:p>
        </p:txBody>
      </p:sp>
      <p:sp>
        <p:nvSpPr>
          <p:cNvPr id="28683" name="文本框 23"/>
          <p:cNvSpPr txBox="1">
            <a:spLocks noChangeArrowheads="1"/>
          </p:cNvSpPr>
          <p:nvPr/>
        </p:nvSpPr>
        <p:spPr bwMode="auto">
          <a:xfrm>
            <a:off x="662487" y="4875806"/>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b="1" dirty="0">
                <a:latin typeface="微软雅黑" panose="020B0503020204020204" pitchFamily="34" charset="-122"/>
                <a:ea typeface="微软雅黑" panose="020B0503020204020204" pitchFamily="34" charset="-122"/>
              </a:rPr>
              <a:t>t1</a:t>
            </a:r>
            <a:r>
              <a:rPr lang="zh-CN" altLang="en-US" sz="1600" b="1" dirty="0">
                <a:latin typeface="微软雅黑" panose="020B0503020204020204" pitchFamily="34" charset="-122"/>
                <a:ea typeface="微软雅黑" panose="020B0503020204020204" pitchFamily="34" charset="-122"/>
              </a:rPr>
              <a:t>时刻：</a:t>
            </a:r>
          </a:p>
        </p:txBody>
      </p:sp>
      <mc:AlternateContent xmlns:mc="http://schemas.openxmlformats.org/markup-compatibility/2006" xmlns:a14="http://schemas.microsoft.com/office/drawing/2010/main">
        <mc:Choice Requires="a14">
          <p:sp>
            <p:nvSpPr>
              <p:cNvPr id="3" name="矩形 2"/>
              <p:cNvSpPr/>
              <p:nvPr/>
            </p:nvSpPr>
            <p:spPr>
              <a:xfrm>
                <a:off x="1089049" y="4847897"/>
                <a:ext cx="3355976"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latin typeface="Cambria Math" panose="02040503050406030204" pitchFamily="18" charset="0"/>
                            </a:rPr>
                          </m:ctrlPr>
                        </m:sSubPr>
                        <m:e>
                          <m:r>
                            <a:rPr lang="zh-CN" altLang="en-US" sz="1600">
                              <a:latin typeface="Cambria Math" panose="02040503050406030204" pitchFamily="18" charset="0"/>
                            </a:rPr>
                            <m:t> </m:t>
                          </m:r>
                          <m:r>
                            <a:rPr lang="zh-CN" altLang="en-US" sz="1600" i="0">
                              <a:latin typeface="Cambria Math" panose="02040503050406030204" pitchFamily="18" charset="0"/>
                            </a:rPr>
                            <m:t>      </m:t>
                          </m:r>
                          <m:r>
                            <a:rPr lang="zh-CN" altLang="en-US" sz="1600" i="1">
                              <a:latin typeface="Cambria Math" panose="02040503050406030204" pitchFamily="18" charset="0"/>
                            </a:rPr>
                            <m:t>𝑝</m:t>
                          </m:r>
                        </m:e>
                        <m:sub>
                          <m:r>
                            <a:rPr lang="zh-CN" altLang="en-US" sz="1600" i="1">
                              <a:latin typeface="Cambria Math" panose="02040503050406030204" pitchFamily="18" charset="0"/>
                            </a:rPr>
                            <m:t>𝑡</m:t>
                          </m:r>
                          <m:r>
                            <a:rPr lang="zh-CN" altLang="en-US" sz="1600" i="0">
                              <a:latin typeface="Cambria Math" panose="02040503050406030204" pitchFamily="18" charset="0"/>
                            </a:rPr>
                            <m:t>1</m:t>
                          </m:r>
                        </m:sub>
                      </m:sSub>
                      <m:r>
                        <a:rPr lang="zh-CN" altLang="en-US" sz="1600" i="0">
                          <a:latin typeface="Cambria Math" panose="02040503050406030204" pitchFamily="18" charset="0"/>
                        </a:rPr>
                        <m:t>=</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𝑏𝑦𝑡𝑒𝑠</m:t>
                              </m:r>
                            </m:e>
                            <m:sub>
                              <m:r>
                                <a:rPr lang="zh-CN" altLang="en-US" sz="1600" i="1">
                                  <a:latin typeface="Cambria Math" panose="02040503050406030204" pitchFamily="18" charset="0"/>
                                </a:rPr>
                                <m:t>𝑡</m:t>
                              </m:r>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𝑟𝑥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𝑏𝑦𝑡𝑒𝑠</m:t>
                              </m:r>
                            </m:e>
                            <m:sub>
                              <m:r>
                                <a:rPr lang="zh-CN" altLang="en-US" sz="1600" i="1">
                                  <a:latin typeface="Cambria Math" panose="02040503050406030204" pitchFamily="18" charset="0"/>
                                </a:rPr>
                                <m:t>𝑡</m:t>
                              </m:r>
                              <m:r>
                                <a:rPr lang="zh-CN" altLang="en-US" sz="1600" i="0">
                                  <a:latin typeface="Cambria Math" panose="02040503050406030204" pitchFamily="18" charset="0"/>
                                </a:rPr>
                                <m:t>1</m:t>
                              </m:r>
                            </m:sub>
                          </m:sSub>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1089049" y="4847897"/>
                <a:ext cx="3355976" cy="338554"/>
              </a:xfrm>
              <a:prstGeom prst="rect">
                <a:avLst/>
              </a:prstGeom>
              <a:blipFill rotWithShape="0">
                <a:blip r:embed="rId6"/>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050412" y="5305863"/>
                <a:ext cx="345258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latin typeface="Cambria Math" panose="02040503050406030204" pitchFamily="18" charset="0"/>
                            </a:rPr>
                          </m:ctrlPr>
                        </m:sSubPr>
                        <m:e>
                          <m:r>
                            <a:rPr lang="zh-CN" altLang="en-US" sz="1600">
                              <a:latin typeface="Cambria Math" panose="02040503050406030204" pitchFamily="18" charset="0"/>
                            </a:rPr>
                            <m:t> </m:t>
                          </m:r>
                          <m:r>
                            <a:rPr lang="zh-CN" altLang="en-US" sz="1600" i="0">
                              <a:latin typeface="Cambria Math" panose="02040503050406030204" pitchFamily="18" charset="0"/>
                            </a:rPr>
                            <m:t>      </m:t>
                          </m:r>
                          <m:r>
                            <a:rPr lang="zh-CN" altLang="en-US" sz="1600" i="1">
                              <a:latin typeface="Cambria Math" panose="02040503050406030204" pitchFamily="18" charset="0"/>
                            </a:rPr>
                            <m:t>𝑝</m:t>
                          </m:r>
                        </m:e>
                        <m:sub>
                          <m:r>
                            <a:rPr lang="zh-CN" altLang="en-US" sz="1600" i="1">
                              <a:latin typeface="Cambria Math" panose="02040503050406030204" pitchFamily="18" charset="0"/>
                            </a:rPr>
                            <m:t>𝑡</m:t>
                          </m:r>
                          <m:r>
                            <a:rPr lang="zh-CN" altLang="en-US" sz="1600" i="0">
                              <a:latin typeface="Cambria Math" panose="02040503050406030204" pitchFamily="18" charset="0"/>
                            </a:rPr>
                            <m:t>2</m:t>
                          </m:r>
                        </m:sub>
                      </m:sSub>
                      <m:r>
                        <a:rPr lang="zh-CN" altLang="en-US" sz="1600" i="0">
                          <a:latin typeface="Cambria Math" panose="02040503050406030204" pitchFamily="18" charset="0"/>
                        </a:rPr>
                        <m:t>=</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𝑏𝑦𝑡𝑒𝑠</m:t>
                              </m:r>
                            </m:e>
                            <m:sub>
                              <m:r>
                                <a:rPr lang="zh-CN" altLang="en-US" sz="1600" i="1">
                                  <a:latin typeface="Cambria Math" panose="02040503050406030204" pitchFamily="18" charset="0"/>
                                </a:rPr>
                                <m:t>𝑡</m:t>
                              </m:r>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𝑟𝑥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𝑏𝑦𝑡𝑒𝑠</m:t>
                              </m:r>
                            </m:e>
                            <m:sub>
                              <m:r>
                                <a:rPr lang="zh-CN" altLang="en-US" sz="1600" i="1">
                                  <a:latin typeface="Cambria Math" panose="02040503050406030204" pitchFamily="18" charset="0"/>
                                </a:rPr>
                                <m:t>𝑡</m:t>
                              </m:r>
                              <m:r>
                                <a:rPr lang="zh-CN" altLang="en-US" sz="1600" i="0">
                                  <a:latin typeface="Cambria Math" panose="02040503050406030204" pitchFamily="18" charset="0"/>
                                </a:rPr>
                                <m:t>2</m:t>
                              </m:r>
                            </m:sub>
                          </m:sSub>
                        </m:e>
                      </m:d>
                    </m:oMath>
                  </m:oMathPara>
                </a14:m>
                <a:endParaRPr lang="zh-CN" altLang="en-US" sz="1600" dirty="0"/>
              </a:p>
            </p:txBody>
          </p:sp>
        </mc:Choice>
        <mc:Fallback xmlns="">
          <p:sp>
            <p:nvSpPr>
              <p:cNvPr id="4" name="矩形 3"/>
              <p:cNvSpPr>
                <a:spLocks noRot="1" noChangeAspect="1" noMove="1" noResize="1" noEditPoints="1" noAdjustHandles="1" noChangeArrowheads="1" noChangeShapeType="1" noTextEdit="1"/>
              </p:cNvSpPr>
              <p:nvPr/>
            </p:nvSpPr>
            <p:spPr>
              <a:xfrm>
                <a:off x="1050412" y="5305863"/>
                <a:ext cx="3452582" cy="338554"/>
              </a:xfrm>
              <a:prstGeom prst="rect">
                <a:avLst/>
              </a:prstGeom>
              <a:blipFill rotWithShape="0">
                <a:blip r:embed="rId7"/>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10199" y="5805709"/>
                <a:ext cx="1964640" cy="421847"/>
              </a:xfrm>
              <a:prstGeom prst="rect">
                <a:avLst/>
              </a:prstGeom>
            </p:spPr>
            <p:txBody>
              <a:bodyPr wrap="none">
                <a:spAutoFit/>
              </a:bodyPr>
              <a:lstStyle/>
              <a:p>
                <a:r>
                  <a:rPr lang="zh-CN" altLang="en-US" sz="1600" dirty="0"/>
                  <a:t> </a:t>
                </a:r>
                <a14:m>
                  <m:oMath xmlns:m="http://schemas.openxmlformats.org/officeDocument/2006/math">
                    <m:r>
                      <a:rPr lang="zh-CN" altLang="en-US" sz="1600" i="1" smtClean="0">
                        <a:latin typeface="Cambria Math" panose="02040503050406030204" pitchFamily="18" charset="0"/>
                      </a:rPr>
                      <m:t>𝑠𝑝𝑒𝑒𝑑</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𝑡</m:t>
                            </m:r>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𝑡</m:t>
                            </m:r>
                            <m:r>
                              <a:rPr lang="zh-CN" altLang="en-US" sz="1600" i="0">
                                <a:latin typeface="Cambria Math" panose="02040503050406030204" pitchFamily="18" charset="0"/>
                              </a:rPr>
                              <m:t>1</m:t>
                            </m:r>
                          </m:sub>
                        </m:sSub>
                      </m:num>
                      <m:den>
                        <m:r>
                          <a:rPr lang="zh-CN" altLang="en-US" sz="1600" i="1">
                            <a:latin typeface="Cambria Math" panose="02040503050406030204" pitchFamily="18" charset="0"/>
                          </a:rPr>
                          <m:t>𝑡</m:t>
                        </m:r>
                        <m:r>
                          <a:rPr lang="zh-CN" altLang="en-US" sz="1600" i="0">
                            <a:latin typeface="Cambria Math" panose="02040503050406030204" pitchFamily="18" charset="0"/>
                          </a:rPr>
                          <m:t>2−</m:t>
                        </m:r>
                        <m:r>
                          <a:rPr lang="zh-CN" altLang="en-US" sz="1600" i="1">
                            <a:latin typeface="Cambria Math" panose="02040503050406030204" pitchFamily="18" charset="0"/>
                          </a:rPr>
                          <m:t>𝑡</m:t>
                        </m:r>
                        <m:r>
                          <a:rPr lang="zh-CN" altLang="en-US" sz="1600" i="0">
                            <a:latin typeface="Cambria Math" panose="02040503050406030204" pitchFamily="18" charset="0"/>
                          </a:rPr>
                          <m:t>1</m:t>
                        </m:r>
                      </m:den>
                    </m:f>
                    <m:r>
                      <a:rPr lang="zh-CN" altLang="en-US" sz="1600" i="0">
                        <a:latin typeface="Cambria Math" panose="02040503050406030204" pitchFamily="18" charset="0"/>
                      </a:rPr>
                      <m:t>×8</m:t>
                    </m:r>
                  </m:oMath>
                </a14:m>
                <a:endParaRPr lang="zh-CN" altLang="en-US" sz="1600" dirty="0"/>
              </a:p>
            </p:txBody>
          </p:sp>
        </mc:Choice>
        <mc:Fallback xmlns="">
          <p:sp>
            <p:nvSpPr>
              <p:cNvPr id="5" name="矩形 4"/>
              <p:cNvSpPr>
                <a:spLocks noRot="1" noChangeAspect="1" noMove="1" noResize="1" noEditPoints="1" noAdjustHandles="1" noChangeArrowheads="1" noChangeShapeType="1" noTextEdit="1"/>
              </p:cNvSpPr>
              <p:nvPr/>
            </p:nvSpPr>
            <p:spPr>
              <a:xfrm>
                <a:off x="1410199" y="5805709"/>
                <a:ext cx="1964640" cy="42184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618885" y="4847897"/>
                <a:ext cx="156363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latin typeface="Cambria Math" panose="02040503050406030204" pitchFamily="18" charset="0"/>
                            </a:rPr>
                          </m:ctrlPr>
                        </m:sSubPr>
                        <m:e>
                          <m:r>
                            <a:rPr lang="zh-CN" altLang="en-US" sz="1600" i="1">
                              <a:latin typeface="Cambria Math" panose="02040503050406030204" pitchFamily="18" charset="0"/>
                            </a:rPr>
                            <m:t>𝑏𝑤</m:t>
                          </m:r>
                        </m:e>
                        <m:sub>
                          <m:r>
                            <a:rPr lang="zh-CN" altLang="en-US" sz="1600" i="1">
                              <a:latin typeface="Cambria Math" panose="02040503050406030204" pitchFamily="18" charset="0"/>
                            </a:rPr>
                            <m:t>𝑢𝑠𝑒</m:t>
                          </m:r>
                        </m:sub>
                      </m:sSub>
                      <m:r>
                        <a:rPr lang="zh-CN" altLang="en-US" sz="1600" i="0">
                          <a:latin typeface="Cambria Math" panose="02040503050406030204" pitchFamily="18" charset="0"/>
                        </a:rPr>
                        <m:t>=</m:t>
                      </m:r>
                      <m:r>
                        <a:rPr lang="zh-CN" altLang="en-US" sz="1600" i="1">
                          <a:latin typeface="Cambria Math" panose="02040503050406030204" pitchFamily="18" charset="0"/>
                        </a:rPr>
                        <m:t>𝑠𝑝𝑒𝑒𝑑</m:t>
                      </m:r>
                    </m:oMath>
                  </m:oMathPara>
                </a14:m>
                <a:endParaRPr lang="zh-CN" altLang="en-US" sz="1600" dirty="0"/>
              </a:p>
            </p:txBody>
          </p:sp>
        </mc:Choice>
        <mc:Fallback xmlns="">
          <p:sp>
            <p:nvSpPr>
              <p:cNvPr id="6" name="矩形 5"/>
              <p:cNvSpPr>
                <a:spLocks noRot="1" noChangeAspect="1" noMove="1" noResize="1" noEditPoints="1" noAdjustHandles="1" noChangeArrowheads="1" noChangeShapeType="1" noTextEdit="1"/>
              </p:cNvSpPr>
              <p:nvPr/>
            </p:nvSpPr>
            <p:spPr>
              <a:xfrm>
                <a:off x="5618885" y="4847897"/>
                <a:ext cx="1563633" cy="338554"/>
              </a:xfrm>
              <a:prstGeom prst="rect">
                <a:avLst/>
              </a:prstGeom>
              <a:blipFill rotWithShape="0">
                <a:blip r:embed="rId9"/>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593724" y="5772998"/>
                <a:ext cx="2475971" cy="460832"/>
              </a:xfrm>
              <a:prstGeom prst="rect">
                <a:avLst/>
              </a:prstGeom>
            </p:spPr>
            <p:txBody>
              <a:bodyPr wrap="square">
                <a:spAutoFit/>
              </a:bodyPr>
              <a:lstStyle/>
              <a:p>
                <a:r>
                  <a:rPr lang="zh-CN" altLang="zh-CN" sz="1600" dirty="0">
                    <a:effectLst/>
                    <a:ea typeface="Times New Roman" panose="02020603050405020304" pitchFamily="18" charset="0"/>
                  </a:rPr>
                  <a:t> </a:t>
                </a:r>
                <a14:m>
                  <m:oMath xmlns:m="http://schemas.openxmlformats.org/officeDocument/2006/math">
                    <m:r>
                      <a:rPr lang="en-US" altLang="zh-CN" sz="1600" i="1">
                        <a:effectLst/>
                        <a:latin typeface="Cambria Math" panose="02040503050406030204" pitchFamily="18" charset="0"/>
                        <a:cs typeface="Times New Roman" panose="02020603050405020304" pitchFamily="18" charset="0"/>
                      </a:rPr>
                      <m:t>𝑙𝑖𝑛𝑘</m:t>
                    </m:r>
                    <m:r>
                      <a:rPr lang="en-US" altLang="zh-CN" sz="1600" i="1">
                        <a:effectLst/>
                        <a:latin typeface="Cambria Math" panose="02040503050406030204" pitchFamily="18" charset="0"/>
                        <a:cs typeface="Times New Roman" panose="02020603050405020304" pitchFamily="18" charset="0"/>
                      </a:rPr>
                      <m:t>_</m:t>
                    </m:r>
                    <m:r>
                      <a:rPr lang="en-US" altLang="zh-CN" sz="1600" i="1">
                        <a:effectLst/>
                        <a:latin typeface="Cambria Math" panose="02040503050406030204" pitchFamily="18" charset="0"/>
                        <a:cs typeface="Times New Roman" panose="02020603050405020304" pitchFamily="18" charset="0"/>
                      </a:rPr>
                      <m:t>𝑐</m:t>
                    </m:r>
                    <m:r>
                      <a:rPr lang="en-US" altLang="zh-CN" sz="1600" i="1">
                        <a:effectLst/>
                        <a:latin typeface="Cambria Math" panose="02040503050406030204" pitchFamily="18" charset="0"/>
                        <a:cs typeface="Times New Roman" panose="02020603050405020304" pitchFamily="18" charset="0"/>
                      </a:rPr>
                      <m:t> </m:t>
                    </m:r>
                    <m:r>
                      <a:rPr lang="en-US" altLang="zh-CN" sz="1600">
                        <a:effectLst/>
                        <a:latin typeface="Cambria Math" panose="02040503050406030204" pitchFamily="18" charset="0"/>
                        <a:cs typeface="Times New Roman" panose="02020603050405020304" pitchFamily="18" charset="0"/>
                      </a:rPr>
                      <m:t>=</m:t>
                    </m:r>
                    <m:d>
                      <m:dPr>
                        <m:ctrlPr>
                          <a:rPr lang="zh-CN" altLang="zh-CN" sz="1600" i="1">
                            <a:effectLst/>
                            <a:latin typeface="Cambria Math" panose="02040503050406030204" pitchFamily="18" charset="0"/>
                            <a:ea typeface="Cambria Math" panose="02040503050406030204" pitchFamily="18" charset="0"/>
                          </a:rPr>
                        </m:ctrlPr>
                      </m:dPr>
                      <m:e>
                        <m:f>
                          <m:fPr>
                            <m:ctrlPr>
                              <a:rPr lang="zh-CN" altLang="zh-CN" sz="1600" i="1">
                                <a:effectLst/>
                                <a:latin typeface="Cambria Math" panose="02040503050406030204" pitchFamily="18" charset="0"/>
                                <a:ea typeface="Cambria Math" panose="02040503050406030204" pitchFamily="18" charset="0"/>
                              </a:rPr>
                            </m:ctrlPr>
                          </m:fPr>
                          <m:num>
                            <m:r>
                              <a:rPr lang="en-US" altLang="zh-CN" sz="1600" i="1">
                                <a:effectLst/>
                                <a:latin typeface="Cambria Math" panose="02040503050406030204" pitchFamily="18" charset="0"/>
                                <a:cs typeface="Times New Roman" panose="02020603050405020304" pitchFamily="18" charset="0"/>
                              </a:rPr>
                              <m:t>𝑠𝑝𝑒𝑒𝑑</m:t>
                            </m:r>
                          </m:num>
                          <m:den>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a:effectLst/>
                                    <a:latin typeface="Cambria Math" panose="02040503050406030204" pitchFamily="18" charset="0"/>
                                    <a:cs typeface="Times New Roman" panose="02020603050405020304" pitchFamily="18" charset="0"/>
                                  </a:rPr>
                                  <m:t>10</m:t>
                                </m:r>
                              </m:e>
                              <m:sup>
                                <m:r>
                                  <a:rPr lang="en-US" altLang="zh-CN" sz="1600" i="1">
                                    <a:effectLst/>
                                    <a:latin typeface="Cambria Math" panose="02040503050406030204" pitchFamily="18" charset="0"/>
                                    <a:cs typeface="Times New Roman" panose="02020603050405020304" pitchFamily="18" charset="0"/>
                                  </a:rPr>
                                  <m:t>6</m:t>
                                </m:r>
                              </m:sup>
                            </m:sSup>
                          </m:den>
                        </m:f>
                      </m:e>
                    </m:d>
                    <m:r>
                      <a:rPr lang="en-US" altLang="zh-CN" sz="1600" i="1">
                        <a:effectLst/>
                        <a:latin typeface="Cambria Math" panose="02040503050406030204" pitchFamily="18" charset="0"/>
                        <a:cs typeface="Times New Roman" panose="02020603050405020304" pitchFamily="18" charset="0"/>
                      </a:rPr>
                      <m:t>÷</m:t>
                    </m:r>
                    <m:r>
                      <a:rPr lang="en-US" altLang="zh-CN" sz="1600" i="1">
                        <a:effectLst/>
                        <a:latin typeface="Cambria Math" panose="02040503050406030204" pitchFamily="18" charset="0"/>
                        <a:cs typeface="Times New Roman" panose="02020603050405020304" pitchFamily="18" charset="0"/>
                      </a:rPr>
                      <m:t>𝑐𝑢𝑟𝑟</m:t>
                    </m:r>
                  </m:oMath>
                </a14:m>
                <a:endParaRPr lang="zh-CN" altLang="en-US" sz="1600" dirty="0"/>
              </a:p>
            </p:txBody>
          </p:sp>
        </mc:Choice>
        <mc:Fallback xmlns="">
          <p:sp>
            <p:nvSpPr>
              <p:cNvPr id="8" name="矩形 7"/>
              <p:cNvSpPr>
                <a:spLocks noRot="1" noChangeAspect="1" noMove="1" noResize="1" noEditPoints="1" noAdjustHandles="1" noChangeArrowheads="1" noChangeShapeType="1" noTextEdit="1"/>
              </p:cNvSpPr>
              <p:nvPr/>
            </p:nvSpPr>
            <p:spPr>
              <a:xfrm>
                <a:off x="5593724" y="5772998"/>
                <a:ext cx="2475971" cy="460832"/>
              </a:xfrm>
              <a:prstGeom prst="rect">
                <a:avLst/>
              </a:prstGeom>
              <a:blipFill rotWithShape="0">
                <a:blip r:embed="rId10"/>
                <a:stretch>
                  <a:fillRect/>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a:xfrm>
            <a:off x="6148687" y="6356351"/>
            <a:ext cx="2057400" cy="365125"/>
          </a:xfrm>
        </p:spPr>
        <p:txBody>
          <a:bodyPr/>
          <a:lstStyle/>
          <a:p>
            <a:pPr>
              <a:defRPr/>
            </a:pPr>
            <a:fld id="{053D4517-B401-4B03-9D35-61A16CB3674F}" type="slidenum">
              <a:rPr lang="zh-CN" altLang="en-US" smtClean="0"/>
              <a:t>15</a:t>
            </a:fld>
            <a:endParaRPr lang="zh-CN" altLang="en-US"/>
          </a:p>
        </p:txBody>
      </p:sp>
      <p:grpSp>
        <p:nvGrpSpPr>
          <p:cNvPr id="22" name="组合 21">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3" name="图片 22">
              <a:extLst>
                <a:ext uri="{FF2B5EF4-FFF2-40B4-BE49-F238E27FC236}">
                  <a16:creationId xmlns:a16="http://schemas.microsoft.com/office/drawing/2014/main" xmlns="" id="{6513A494-0297-4CF7-B026-38513566A998}"/>
                </a:ext>
              </a:extLst>
            </p:cNvPr>
            <p:cNvPicPr/>
            <p:nvPr/>
          </p:nvPicPr>
          <p:blipFill>
            <a:blip r:embed="rId11"/>
            <a:stretch>
              <a:fillRect/>
            </a:stretch>
          </p:blipFill>
          <p:spPr>
            <a:xfrm>
              <a:off x="0" y="0"/>
              <a:ext cx="467715" cy="476795"/>
            </a:xfrm>
            <a:prstGeom prst="rect">
              <a:avLst/>
            </a:prstGeom>
            <a:solidFill>
              <a:srgbClr val="000000"/>
            </a:solidFill>
            <a:ln w="9525">
              <a:noFill/>
            </a:ln>
          </p:spPr>
        </p:pic>
        <p:pic>
          <p:nvPicPr>
            <p:cNvPr id="24" name="图片 23">
              <a:extLst>
                <a:ext uri="{FF2B5EF4-FFF2-40B4-BE49-F238E27FC236}">
                  <a16:creationId xmlns:a16="http://schemas.microsoft.com/office/drawing/2014/main" xmlns="" id="{58B61D63-BCD7-4F80-A9C2-40C9671C2C7B}"/>
                </a:ext>
              </a:extLst>
            </p:cNvPr>
            <p:cNvPicPr/>
            <p:nvPr/>
          </p:nvPicPr>
          <p:blipFill>
            <a:blip r:embed="rId12"/>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5" name="矩形 4"/>
          <p:cNvSpPr>
            <a:spLocks noChangeArrowheads="1"/>
          </p:cNvSpPr>
          <p:nvPr/>
        </p:nvSpPr>
        <p:spPr bwMode="auto">
          <a:xfrm>
            <a:off x="-27888" y="1286494"/>
            <a:ext cx="4537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000000"/>
                </a:solidFill>
                <a:latin typeface="微软雅黑" panose="020B0503020204020204" pitchFamily="34" charset="-122"/>
                <a:ea typeface="微软雅黑" panose="020B0503020204020204" pitchFamily="34" charset="-122"/>
              </a:rPr>
              <a:t>（</a:t>
            </a:r>
            <a:r>
              <a:rPr lang="en-US" altLang="zh-CN" sz="2000" b="1" dirty="0" smtClean="0">
                <a:solidFill>
                  <a:srgbClr val="000000"/>
                </a:solidFill>
                <a:latin typeface="微软雅黑" panose="020B0503020204020204" pitchFamily="34" charset="-122"/>
                <a:ea typeface="微软雅黑" panose="020B0503020204020204" pitchFamily="34" charset="-122"/>
              </a:rPr>
              <a:t>1） </a:t>
            </a:r>
            <a:r>
              <a:rPr lang="zh-CN" altLang="en-US" sz="2000" b="1" dirty="0">
                <a:solidFill>
                  <a:srgbClr val="000000"/>
                </a:solidFill>
                <a:latin typeface="微软雅黑" panose="020B0503020204020204" pitchFamily="34" charset="-122"/>
                <a:ea typeface="微软雅黑" panose="020B0503020204020204" pitchFamily="34" charset="-122"/>
              </a:rPr>
              <a:t>剩余带宽及链路拥塞率计算</a:t>
            </a:r>
          </a:p>
        </p:txBody>
      </p:sp>
      <mc:AlternateContent xmlns:mc="http://schemas.openxmlformats.org/markup-compatibility/2006" xmlns:a14="http://schemas.microsoft.com/office/drawing/2010/main">
        <mc:Choice Requires="a14">
          <p:sp>
            <p:nvSpPr>
              <p:cNvPr id="9" name="矩形 8"/>
              <p:cNvSpPr/>
              <p:nvPr/>
            </p:nvSpPr>
            <p:spPr>
              <a:xfrm>
                <a:off x="5542544" y="5351878"/>
                <a:ext cx="306173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𝑓𝑟𝑒</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𝑒</m:t>
                          </m:r>
                        </m:e>
                        <m:sub>
                          <m:r>
                            <a:rPr lang="zh-CN" altLang="en-US" sz="1600" i="1">
                              <a:latin typeface="Cambria Math" panose="02040503050406030204" pitchFamily="18" charset="0"/>
                            </a:rPr>
                            <m:t>𝑏𝑤</m:t>
                          </m:r>
                        </m:sub>
                      </m:sSub>
                      <m:r>
                        <a:rPr lang="zh-CN" altLang="en-US" sz="1600" i="0">
                          <a:latin typeface="Cambria Math" panose="02040503050406030204" pitchFamily="18" charset="0"/>
                        </a:rPr>
                        <m:t>=</m:t>
                      </m:r>
                      <m:r>
                        <a:rPr lang="zh-CN" altLang="en-US" sz="1600" i="1">
                          <a:latin typeface="Cambria Math" panose="02040503050406030204" pitchFamily="18" charset="0"/>
                        </a:rPr>
                        <m:t>𝑐𝑢𝑟𝑟</m:t>
                      </m:r>
                      <m:r>
                        <a:rPr lang="zh-CN" altLang="en-US" sz="1600" i="0">
                          <a:latin typeface="Cambria Math" panose="02040503050406030204" pitchFamily="18" charset="0"/>
                        </a:rPr>
                        <m:t>−</m:t>
                      </m:r>
                      <m:d>
                        <m:dPr>
                          <m:ctrlPr>
                            <a:rPr lang="zh-CN" altLang="en-US" sz="1600" i="1">
                              <a:latin typeface="Cambria Math" panose="02040503050406030204" pitchFamily="18" charset="0"/>
                            </a:rPr>
                          </m:ctrlPr>
                        </m:dPr>
                        <m:e>
                          <m:r>
                            <a:rPr lang="zh-CN" altLang="en-US" sz="1600" i="1">
                              <a:latin typeface="Cambria Math" panose="02040503050406030204" pitchFamily="18" charset="0"/>
                            </a:rPr>
                            <m:t>𝑏</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𝑤</m:t>
                              </m:r>
                            </m:e>
                            <m:sub>
                              <m:r>
                                <a:rPr lang="zh-CN" altLang="en-US" sz="1600" i="1">
                                  <a:latin typeface="Cambria Math" panose="02040503050406030204" pitchFamily="18" charset="0"/>
                                </a:rPr>
                                <m:t>𝑢𝑠𝑒</m:t>
                              </m:r>
                            </m:sub>
                          </m:sSub>
                          <m:r>
                            <a:rPr lang="zh-CN" altLang="en-US" sz="1600" i="0">
                              <a:latin typeface="Cambria Math" panose="02040503050406030204" pitchFamily="18" charset="0"/>
                            </a:rPr>
                            <m:t>÷</m:t>
                          </m:r>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10</m:t>
                              </m:r>
                            </m:e>
                            <m:sup>
                              <m:r>
                                <a:rPr lang="zh-CN" altLang="en-US" sz="1600" i="0">
                                  <a:latin typeface="Cambria Math" panose="02040503050406030204" pitchFamily="18" charset="0"/>
                                </a:rPr>
                                <m:t>6</m:t>
                              </m:r>
                            </m:sup>
                          </m:sSup>
                        </m:e>
                      </m:d>
                    </m:oMath>
                  </m:oMathPara>
                </a14:m>
                <a:endParaRPr lang="zh-CN" altLang="en-US" sz="1600" dirty="0"/>
              </a:p>
            </p:txBody>
          </p:sp>
        </mc:Choice>
        <mc:Fallback xmlns="">
          <p:sp>
            <p:nvSpPr>
              <p:cNvPr id="9" name="矩形 8"/>
              <p:cNvSpPr>
                <a:spLocks noRot="1" noChangeAspect="1" noMove="1" noResize="1" noEditPoints="1" noAdjustHandles="1" noChangeArrowheads="1" noChangeShapeType="1" noTextEdit="1"/>
              </p:cNvSpPr>
              <p:nvPr/>
            </p:nvSpPr>
            <p:spPr>
              <a:xfrm>
                <a:off x="5542544" y="5351878"/>
                <a:ext cx="3061736" cy="338554"/>
              </a:xfrm>
              <a:prstGeom prst="rect">
                <a:avLst/>
              </a:prstGeom>
              <a:blipFill rotWithShape="0">
                <a:blip r:embed="rId13"/>
                <a:stretch>
                  <a:fillRect b="-12727"/>
                </a:stretch>
              </a:blipFill>
            </p:spPr>
            <p:txBody>
              <a:bodyPr/>
              <a:lstStyle/>
              <a:p>
                <a:r>
                  <a:rPr lang="zh-CN" altLang="en-US">
                    <a:noFill/>
                  </a:rPr>
                  <a:t> </a:t>
                </a:r>
              </a:p>
            </p:txBody>
          </p:sp>
        </mc:Fallback>
      </mc:AlternateContent>
    </p:spTree>
    <p:custDataLst>
      <p:tags r:id="rId2"/>
    </p:custDataLst>
  </p:cSld>
  <p:clrMapOvr>
    <a:masterClrMapping/>
  </p:clrMapOvr>
  <p:transition advTm="2586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矩形 11"/>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3" name="文本框 2"/>
          <p:cNvSpPr txBox="1"/>
          <p:nvPr/>
        </p:nvSpPr>
        <p:spPr>
          <a:xfrm>
            <a:off x="3742468" y="5453197"/>
            <a:ext cx="1820369" cy="461665"/>
          </a:xfrm>
          <a:prstGeom prst="rect">
            <a:avLst/>
          </a:prstGeom>
          <a:noFill/>
        </p:spPr>
        <p:txBody>
          <a:bodyPr wrap="square" rtlCol="0">
            <a:spAutoFit/>
          </a:bodyPr>
          <a:lstStyle/>
          <a:p>
            <a:pPr>
              <a:lnSpc>
                <a:spcPct val="150000"/>
              </a:lnSpc>
            </a:pPr>
            <a:r>
              <a:rPr lang="zh-CN" altLang="en-US" sz="1600" dirty="0"/>
              <a:t>剩余带</a:t>
            </a:r>
            <a:r>
              <a:rPr lang="zh-CN" altLang="en-US" sz="1600" dirty="0" smtClean="0"/>
              <a:t>宽信息展示</a:t>
            </a:r>
            <a:endParaRPr lang="zh-CN" altLang="en-US" sz="1600" dirty="0"/>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16</a:t>
            </a:fld>
            <a:endParaRPr lang="zh-CN" altLang="en-US" dirty="0"/>
          </a:p>
        </p:txBody>
      </p:sp>
      <p:grpSp>
        <p:nvGrpSpPr>
          <p:cNvPr id="10" name="组合 9">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1" name="图片 10">
              <a:extLst>
                <a:ext uri="{FF2B5EF4-FFF2-40B4-BE49-F238E27FC236}">
                  <a16:creationId xmlns:a16="http://schemas.microsoft.com/office/drawing/2014/main" xmlns="" id="{6513A494-0297-4CF7-B026-38513566A998}"/>
                </a:ext>
              </a:extLst>
            </p:cNvPr>
            <p:cNvPicPr/>
            <p:nvPr/>
          </p:nvPicPr>
          <p:blipFill>
            <a:blip r:embed="rId3"/>
            <a:stretch>
              <a:fillRect/>
            </a:stretch>
          </p:blipFill>
          <p:spPr>
            <a:xfrm>
              <a:off x="0" y="0"/>
              <a:ext cx="467715" cy="476795"/>
            </a:xfrm>
            <a:prstGeom prst="rect">
              <a:avLst/>
            </a:prstGeom>
            <a:solidFill>
              <a:srgbClr val="000000"/>
            </a:solidFill>
            <a:ln w="9525">
              <a:noFill/>
            </a:ln>
          </p:spPr>
        </p:pic>
        <p:pic>
          <p:nvPicPr>
            <p:cNvPr id="12" name="图片 11">
              <a:extLst>
                <a:ext uri="{FF2B5EF4-FFF2-40B4-BE49-F238E27FC236}">
                  <a16:creationId xmlns:a16="http://schemas.microsoft.com/office/drawing/2014/main" xmlns="" id="{58B61D63-BCD7-4F80-A9C2-40C9671C2C7B}"/>
                </a:ext>
              </a:extLst>
            </p:cNvPr>
            <p:cNvPicPr/>
            <p:nvPr/>
          </p:nvPicPr>
          <p:blipFill>
            <a:blip r:embed="rId4"/>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3" name="矩形 4"/>
          <p:cNvSpPr>
            <a:spLocks noChangeArrowheads="1"/>
          </p:cNvSpPr>
          <p:nvPr/>
        </p:nvSpPr>
        <p:spPr bwMode="auto">
          <a:xfrm>
            <a:off x="-27888" y="1286494"/>
            <a:ext cx="4537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000000"/>
                </a:solidFill>
                <a:latin typeface="微软雅黑" panose="020B0503020204020204" pitchFamily="34" charset="-122"/>
                <a:ea typeface="微软雅黑" panose="020B0503020204020204" pitchFamily="34" charset="-122"/>
              </a:rPr>
              <a:t>（</a:t>
            </a:r>
            <a:r>
              <a:rPr lang="en-US" altLang="zh-CN" sz="2000" b="1" dirty="0" smtClean="0">
                <a:solidFill>
                  <a:srgbClr val="000000"/>
                </a:solidFill>
                <a:latin typeface="微软雅黑" panose="020B0503020204020204" pitchFamily="34" charset="-122"/>
                <a:ea typeface="微软雅黑" panose="020B0503020204020204" pitchFamily="34" charset="-122"/>
              </a:rPr>
              <a:t>1） </a:t>
            </a:r>
            <a:r>
              <a:rPr lang="zh-CN" altLang="en-US" sz="2000" b="1" dirty="0">
                <a:solidFill>
                  <a:srgbClr val="000000"/>
                </a:solidFill>
                <a:latin typeface="微软雅黑" panose="020B0503020204020204" pitchFamily="34" charset="-122"/>
                <a:ea typeface="微软雅黑" panose="020B0503020204020204" pitchFamily="34" charset="-122"/>
              </a:rPr>
              <a:t>剩余带宽及链路拥塞率计</a:t>
            </a:r>
            <a:r>
              <a:rPr lang="zh-CN" altLang="en-US" sz="2000" b="1" dirty="0" smtClean="0">
                <a:solidFill>
                  <a:srgbClr val="000000"/>
                </a:solidFill>
                <a:latin typeface="微软雅黑" panose="020B0503020204020204" pitchFamily="34" charset="-122"/>
                <a:ea typeface="微软雅黑" panose="020B0503020204020204" pitchFamily="34" charset="-122"/>
              </a:rPr>
              <a:t>算</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567" y="2327565"/>
            <a:ext cx="8514978" cy="2827418"/>
          </a:xfrm>
          <a:prstGeom prst="rect">
            <a:avLst/>
          </a:prstGeom>
        </p:spPr>
      </p:pic>
    </p:spTree>
    <p:custDataLst>
      <p:tags r:id="rId1"/>
    </p:custDataLst>
  </p:cSld>
  <p:clrMapOvr>
    <a:masterClrMapping/>
  </p:clrMapOvr>
  <p:transition advTm="2586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矩形 11"/>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6" name="文本框 5"/>
          <p:cNvSpPr txBox="1"/>
          <p:nvPr/>
        </p:nvSpPr>
        <p:spPr>
          <a:xfrm>
            <a:off x="3758810" y="5517839"/>
            <a:ext cx="1646023" cy="461665"/>
          </a:xfrm>
          <a:prstGeom prst="rect">
            <a:avLst/>
          </a:prstGeom>
          <a:noFill/>
        </p:spPr>
        <p:txBody>
          <a:bodyPr wrap="square" rtlCol="0">
            <a:spAutoFit/>
          </a:bodyPr>
          <a:lstStyle/>
          <a:p>
            <a:pPr>
              <a:lnSpc>
                <a:spcPct val="150000"/>
              </a:lnSpc>
            </a:pPr>
            <a:r>
              <a:rPr lang="zh-CN" altLang="en-US" sz="1600" dirty="0"/>
              <a:t>拥塞</a:t>
            </a:r>
            <a:r>
              <a:rPr lang="zh-CN" altLang="en-US" sz="1600" dirty="0" smtClean="0"/>
              <a:t>率信息展示</a:t>
            </a:r>
            <a:endParaRPr lang="zh-CN" altLang="en-US" sz="1600" dirty="0"/>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17</a:t>
            </a:fld>
            <a:endParaRPr lang="zh-CN" altLang="en-US"/>
          </a:p>
        </p:txBody>
      </p:sp>
      <p:grpSp>
        <p:nvGrpSpPr>
          <p:cNvPr id="10" name="组合 9">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1" name="图片 10">
              <a:extLst>
                <a:ext uri="{FF2B5EF4-FFF2-40B4-BE49-F238E27FC236}">
                  <a16:creationId xmlns:a16="http://schemas.microsoft.com/office/drawing/2014/main" xmlns="" id="{6513A494-0297-4CF7-B026-38513566A998}"/>
                </a:ext>
              </a:extLst>
            </p:cNvPr>
            <p:cNvPicPr/>
            <p:nvPr/>
          </p:nvPicPr>
          <p:blipFill>
            <a:blip r:embed="rId3"/>
            <a:stretch>
              <a:fillRect/>
            </a:stretch>
          </p:blipFill>
          <p:spPr>
            <a:xfrm>
              <a:off x="0" y="0"/>
              <a:ext cx="467715" cy="476795"/>
            </a:xfrm>
            <a:prstGeom prst="rect">
              <a:avLst/>
            </a:prstGeom>
            <a:solidFill>
              <a:srgbClr val="000000"/>
            </a:solidFill>
            <a:ln w="9525">
              <a:noFill/>
            </a:ln>
          </p:spPr>
        </p:pic>
        <p:pic>
          <p:nvPicPr>
            <p:cNvPr id="12" name="图片 11">
              <a:extLst>
                <a:ext uri="{FF2B5EF4-FFF2-40B4-BE49-F238E27FC236}">
                  <a16:creationId xmlns:a16="http://schemas.microsoft.com/office/drawing/2014/main" xmlns="" id="{58B61D63-BCD7-4F80-A9C2-40C9671C2C7B}"/>
                </a:ext>
              </a:extLst>
            </p:cNvPr>
            <p:cNvPicPr/>
            <p:nvPr/>
          </p:nvPicPr>
          <p:blipFill>
            <a:blip r:embed="rId4"/>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3" name="矩形 4"/>
          <p:cNvSpPr>
            <a:spLocks noChangeArrowheads="1"/>
          </p:cNvSpPr>
          <p:nvPr/>
        </p:nvSpPr>
        <p:spPr bwMode="auto">
          <a:xfrm>
            <a:off x="-27888" y="1286494"/>
            <a:ext cx="4537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000000"/>
                </a:solidFill>
                <a:latin typeface="微软雅黑" panose="020B0503020204020204" pitchFamily="34" charset="-122"/>
                <a:ea typeface="微软雅黑" panose="020B0503020204020204" pitchFamily="34" charset="-122"/>
              </a:rPr>
              <a:t>（</a:t>
            </a:r>
            <a:r>
              <a:rPr lang="en-US" altLang="zh-CN" sz="2000" b="1" dirty="0" smtClean="0">
                <a:solidFill>
                  <a:srgbClr val="000000"/>
                </a:solidFill>
                <a:latin typeface="微软雅黑" panose="020B0503020204020204" pitchFamily="34" charset="-122"/>
                <a:ea typeface="微软雅黑" panose="020B0503020204020204" pitchFamily="34" charset="-122"/>
              </a:rPr>
              <a:t>1） </a:t>
            </a:r>
            <a:r>
              <a:rPr lang="zh-CN" altLang="en-US" sz="2000" b="1" dirty="0">
                <a:solidFill>
                  <a:srgbClr val="000000"/>
                </a:solidFill>
                <a:latin typeface="微软雅黑" panose="020B0503020204020204" pitchFamily="34" charset="-122"/>
                <a:ea typeface="微软雅黑" panose="020B0503020204020204" pitchFamily="34" charset="-122"/>
              </a:rPr>
              <a:t>剩余带宽及链路拥塞率计算</a:t>
            </a: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334" y="2331201"/>
            <a:ext cx="8442973" cy="2873366"/>
          </a:xfrm>
          <a:prstGeom prst="rect">
            <a:avLst/>
          </a:prstGeom>
        </p:spPr>
      </p:pic>
    </p:spTree>
    <p:custDataLst>
      <p:tags r:id="rId1"/>
    </p:custDataLst>
  </p:cSld>
  <p:clrMapOvr>
    <a:masterClrMapping/>
  </p:clrMapOvr>
  <p:transition advTm="2586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对象 3"/>
          <p:cNvGraphicFramePr>
            <a:graphicFrameLocks noChangeAspect="1"/>
          </p:cNvGraphicFramePr>
          <p:nvPr>
            <p:extLst>
              <p:ext uri="{D42A27DB-BD31-4B8C-83A1-F6EECF244321}">
                <p14:modId xmlns:p14="http://schemas.microsoft.com/office/powerpoint/2010/main" val="1214769960"/>
              </p:ext>
            </p:extLst>
          </p:nvPr>
        </p:nvGraphicFramePr>
        <p:xfrm>
          <a:off x="950447" y="1939244"/>
          <a:ext cx="7048500" cy="2962275"/>
        </p:xfrm>
        <a:graphic>
          <a:graphicData uri="http://schemas.openxmlformats.org/presentationml/2006/ole">
            <mc:AlternateContent xmlns:mc="http://schemas.openxmlformats.org/markup-compatibility/2006">
              <mc:Choice xmlns:v="urn:schemas-microsoft-com:vml" Requires="v">
                <p:oleObj spid="_x0000_s29887" name="Visio" r:id="rId4" imgW="8364855" imgH="3522345" progId="Visio.Drawing.15">
                  <p:embed/>
                </p:oleObj>
              </mc:Choice>
              <mc:Fallback>
                <p:oleObj name="Visio" r:id="rId4" imgW="8364855" imgH="3522345" progId="Visio.Drawing.15">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447" y="1939244"/>
                        <a:ext cx="704850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圆角矩形 6"/>
          <p:cNvSpPr/>
          <p:nvPr/>
        </p:nvSpPr>
        <p:spPr>
          <a:xfrm>
            <a:off x="1137169" y="4801699"/>
            <a:ext cx="6675056" cy="157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p>
        </p:txBody>
      </p:sp>
      <p:sp>
        <p:nvSpPr>
          <p:cNvPr id="29700" name="Rectangle 4"/>
          <p:cNvSpPr>
            <a:spLocks noChangeArrowheads="1"/>
          </p:cNvSpPr>
          <p:nvPr/>
        </p:nvSpPr>
        <p:spPr bwMode="auto">
          <a:xfrm>
            <a:off x="1446732" y="5118782"/>
            <a:ext cx="1952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29701" name="Rectangle 9"/>
          <p:cNvSpPr>
            <a:spLocks noChangeArrowheads="1"/>
          </p:cNvSpPr>
          <p:nvPr/>
        </p:nvSpPr>
        <p:spPr bwMode="auto">
          <a:xfrm>
            <a:off x="1781694" y="5517244"/>
            <a:ext cx="1952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sp>
        <p:nvSpPr>
          <p:cNvPr id="29702" name="矩形 10"/>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29704" name="文本框 1"/>
          <p:cNvSpPr txBox="1">
            <a:spLocks noChangeArrowheads="1"/>
          </p:cNvSpPr>
          <p:nvPr/>
        </p:nvSpPr>
        <p:spPr bwMode="auto">
          <a:xfrm>
            <a:off x="1510232" y="5820457"/>
            <a:ext cx="11086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dirty="0">
                <a:latin typeface="微软雅黑" panose="020B0503020204020204" pitchFamily="34" charset="-122"/>
                <a:ea typeface="微软雅黑" panose="020B0503020204020204" pitchFamily="34" charset="-122"/>
              </a:rPr>
              <a:t>丢包率：</a:t>
            </a:r>
          </a:p>
        </p:txBody>
      </p:sp>
      <p:sp>
        <p:nvSpPr>
          <p:cNvPr id="29705" name="文本框 11"/>
          <p:cNvSpPr txBox="1">
            <a:spLocks noChangeArrowheads="1"/>
          </p:cNvSpPr>
          <p:nvPr/>
        </p:nvSpPr>
        <p:spPr bwMode="auto">
          <a:xfrm>
            <a:off x="1186382" y="4874307"/>
            <a:ext cx="15341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dirty="0">
                <a:latin typeface="微软雅黑" panose="020B0503020204020204" pitchFamily="34" charset="-122"/>
                <a:ea typeface="微软雅黑" panose="020B0503020204020204" pitchFamily="34" charset="-122"/>
              </a:rPr>
              <a:t>发出报文数：</a:t>
            </a:r>
          </a:p>
        </p:txBody>
      </p:sp>
      <p:sp>
        <p:nvSpPr>
          <p:cNvPr id="29706" name="文本框 12"/>
          <p:cNvSpPr txBox="1">
            <a:spLocks noChangeArrowheads="1"/>
          </p:cNvSpPr>
          <p:nvPr/>
        </p:nvSpPr>
        <p:spPr bwMode="auto">
          <a:xfrm>
            <a:off x="1153044" y="5325157"/>
            <a:ext cx="14087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b="1" dirty="0">
                <a:latin typeface="微软雅黑" panose="020B0503020204020204" pitchFamily="34" charset="-122"/>
                <a:ea typeface="微软雅黑" panose="020B0503020204020204" pitchFamily="34" charset="-122"/>
              </a:rPr>
              <a:t>接收报文数：</a:t>
            </a:r>
          </a:p>
        </p:txBody>
      </p:sp>
      <mc:AlternateContent xmlns:mc="http://schemas.openxmlformats.org/markup-compatibility/2006" xmlns:a14="http://schemas.microsoft.com/office/drawing/2010/main">
        <mc:Choice Requires="a14">
          <p:sp>
            <p:nvSpPr>
              <p:cNvPr id="3" name="矩形 2"/>
              <p:cNvSpPr/>
              <p:nvPr/>
            </p:nvSpPr>
            <p:spPr>
              <a:xfrm>
                <a:off x="2332557" y="4850078"/>
                <a:ext cx="547966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𝑡𝑥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𝑝𝑎𝑐𝑘𝑒𝑡𝑠</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𝑝𝑎𝑐𝑘𝑒𝑡𝑠</m:t>
                          </m:r>
                          <m:r>
                            <m:rPr>
                              <m:lit/>
                            </m:rPr>
                            <a:rPr lang="zh-CN" altLang="en-US" sz="1600" i="0">
                              <a:latin typeface="Cambria Math" panose="02040503050406030204" pitchFamily="18" charset="0"/>
                            </a:rPr>
                            <m:t>_</m:t>
                          </m:r>
                          <m:r>
                            <a:rPr lang="zh-CN" altLang="en-US" sz="1600" i="1">
                              <a:latin typeface="Cambria Math" panose="02040503050406030204" pitchFamily="18" charset="0"/>
                            </a:rPr>
                            <m:t>𝑏𝑦𝑓𝑙𝑜𝑤</m:t>
                          </m:r>
                        </m:e>
                        <m:sub>
                          <m:r>
                            <a:rPr lang="zh-CN" altLang="en-US" sz="1600" i="1">
                              <a:latin typeface="Cambria Math" panose="02040503050406030204" pitchFamily="18" charset="0"/>
                            </a:rPr>
                            <m:t>𝑡</m:t>
                          </m:r>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𝑡𝑥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𝑝𝑎𝑐𝑘𝑒𝑡𝑠</m:t>
                          </m:r>
                          <m:r>
                            <m:rPr>
                              <m:lit/>
                            </m:rPr>
                            <a:rPr lang="zh-CN" altLang="en-US" sz="1600" i="0">
                              <a:latin typeface="Cambria Math" panose="02040503050406030204" pitchFamily="18" charset="0"/>
                            </a:rPr>
                            <m:t>_</m:t>
                          </m:r>
                          <m:r>
                            <a:rPr lang="zh-CN" altLang="en-US" sz="1600" i="1">
                              <a:latin typeface="Cambria Math" panose="02040503050406030204" pitchFamily="18" charset="0"/>
                            </a:rPr>
                            <m:t>𝑏𝑦𝑓𝑙𝑜𝑤</m:t>
                          </m:r>
                        </m:e>
                        <m:sub>
                          <m:r>
                            <a:rPr lang="zh-CN" altLang="en-US" sz="1600" i="1">
                              <a:latin typeface="Cambria Math" panose="02040503050406030204" pitchFamily="18" charset="0"/>
                            </a:rPr>
                            <m:t>𝑡</m:t>
                          </m:r>
                          <m:r>
                            <a:rPr lang="zh-CN" altLang="en-US" sz="1600" i="0">
                              <a:latin typeface="Cambria Math" panose="02040503050406030204" pitchFamily="18" charset="0"/>
                            </a:rPr>
                            <m:t>1</m:t>
                          </m:r>
                        </m:sub>
                      </m:sSub>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2332557" y="4850078"/>
                <a:ext cx="5479668" cy="338554"/>
              </a:xfrm>
              <a:prstGeom prst="rect">
                <a:avLst/>
              </a:prstGeom>
              <a:blipFill rotWithShape="0">
                <a:blip r:embed="rId6"/>
                <a:stretch>
                  <a:fillRect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286519" y="5304519"/>
                <a:ext cx="407518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smtClean="0">
                          <a:latin typeface="Cambria Math" panose="02040503050406030204" pitchFamily="18" charset="0"/>
                        </a:rPr>
                        <m:t> </m:t>
                      </m:r>
                      <m:r>
                        <a:rPr lang="zh-CN" altLang="en-US" sz="1600" i="1">
                          <a:latin typeface="Cambria Math" panose="02040503050406030204" pitchFamily="18" charset="0"/>
                        </a:rPr>
                        <m:t>𝑟𝑥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𝑝𝑎𝑐𝑘𝑒𝑡𝑠</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𝑟𝑥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𝑝𝑎𝑐𝑘𝑒𝑡𝑠</m:t>
                          </m:r>
                        </m:e>
                        <m:sub>
                          <m:r>
                            <a:rPr lang="zh-CN" altLang="en-US" sz="1600" i="1">
                              <a:latin typeface="Cambria Math" panose="02040503050406030204" pitchFamily="18" charset="0"/>
                            </a:rPr>
                            <m:t>𝑡</m:t>
                          </m:r>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𝑟𝑥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𝑝𝑎𝑐𝑘𝑒𝑡𝑠</m:t>
                          </m:r>
                        </m:e>
                        <m:sub>
                          <m:r>
                            <a:rPr lang="zh-CN" altLang="en-US" sz="1600" i="1">
                              <a:latin typeface="Cambria Math" panose="02040503050406030204" pitchFamily="18" charset="0"/>
                            </a:rPr>
                            <m:t>𝑡</m:t>
                          </m:r>
                          <m:r>
                            <a:rPr lang="zh-CN" altLang="en-US" sz="1600" i="0">
                              <a:latin typeface="Cambria Math" panose="02040503050406030204" pitchFamily="18" charset="0"/>
                            </a:rPr>
                            <m:t>1</m:t>
                          </m:r>
                        </m:sub>
                      </m:sSub>
                    </m:oMath>
                  </m:oMathPara>
                </a14:m>
                <a:endParaRPr lang="zh-CN" altLang="en-US" sz="1600" dirty="0"/>
              </a:p>
            </p:txBody>
          </p:sp>
        </mc:Choice>
        <mc:Fallback xmlns="">
          <p:sp>
            <p:nvSpPr>
              <p:cNvPr id="4" name="矩形 3"/>
              <p:cNvSpPr>
                <a:spLocks noRot="1" noChangeAspect="1" noMove="1" noResize="1" noEditPoints="1" noAdjustHandles="1" noChangeArrowheads="1" noChangeShapeType="1" noTextEdit="1"/>
              </p:cNvSpPr>
              <p:nvPr/>
            </p:nvSpPr>
            <p:spPr>
              <a:xfrm>
                <a:off x="2286519" y="5304519"/>
                <a:ext cx="4075189" cy="338554"/>
              </a:xfrm>
              <a:prstGeom prst="rect">
                <a:avLst/>
              </a:prstGeom>
              <a:blipFill rotWithShape="0">
                <a:blip r:embed="rId7"/>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285466" y="5645552"/>
                <a:ext cx="2129321" cy="6013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𝑝𝑙</m:t>
                      </m:r>
                      <m:r>
                        <a:rPr lang="zh-CN" altLang="en-US" sz="1600" i="0">
                          <a:latin typeface="Cambria Math" panose="02040503050406030204" pitchFamily="18" charset="0"/>
                        </a:rPr>
                        <m:t>=1−</m:t>
                      </m:r>
                      <m:f>
                        <m:fPr>
                          <m:ctrlPr>
                            <a:rPr lang="zh-CN" altLang="en-US" sz="1600" i="1">
                              <a:latin typeface="Cambria Math" panose="02040503050406030204" pitchFamily="18" charset="0"/>
                            </a:rPr>
                          </m:ctrlPr>
                        </m:fPr>
                        <m:num>
                          <m:r>
                            <a:rPr lang="zh-CN" altLang="en-US" sz="1600" i="1">
                              <a:latin typeface="Cambria Math" panose="02040503050406030204" pitchFamily="18" charset="0"/>
                            </a:rPr>
                            <m:t>𝑟𝑥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𝑝𝑎𝑐𝑘𝑒𝑡𝑠</m:t>
                          </m:r>
                        </m:num>
                        <m:den>
                          <m:r>
                            <a:rPr lang="zh-CN" altLang="en-US" sz="1600" i="1">
                              <a:latin typeface="Cambria Math" panose="02040503050406030204" pitchFamily="18" charset="0"/>
                            </a:rPr>
                            <m:t>𝑡𝑥</m:t>
                          </m:r>
                          <m:r>
                            <m:rPr>
                              <m:lit/>
                            </m:rPr>
                            <a:rPr lang="zh-CN" altLang="en-US" sz="1600" i="0">
                              <a:latin typeface="Cambria Math" panose="02040503050406030204" pitchFamily="18" charset="0"/>
                            </a:rPr>
                            <m:t>_</m:t>
                          </m:r>
                          <m:r>
                            <a:rPr lang="zh-CN" altLang="en-US" sz="1600" i="1">
                              <a:latin typeface="Cambria Math" panose="02040503050406030204" pitchFamily="18" charset="0"/>
                            </a:rPr>
                            <m:t>𝑝𝑎𝑐𝑘𝑒𝑡𝑠</m:t>
                          </m:r>
                        </m:den>
                      </m:f>
                    </m:oMath>
                  </m:oMathPara>
                </a14:m>
                <a:endParaRPr lang="zh-CN" altLang="en-US" sz="1600" dirty="0"/>
              </a:p>
            </p:txBody>
          </p:sp>
        </mc:Choice>
        <mc:Fallback xmlns="">
          <p:sp>
            <p:nvSpPr>
              <p:cNvPr id="5" name="矩形 4"/>
              <p:cNvSpPr>
                <a:spLocks noRot="1" noChangeAspect="1" noMove="1" noResize="1" noEditPoints="1" noAdjustHandles="1" noChangeArrowheads="1" noChangeShapeType="1" noTextEdit="1"/>
              </p:cNvSpPr>
              <p:nvPr/>
            </p:nvSpPr>
            <p:spPr>
              <a:xfrm>
                <a:off x="2285466" y="5645552"/>
                <a:ext cx="2129321" cy="601318"/>
              </a:xfrm>
              <a:prstGeom prst="rect">
                <a:avLst/>
              </a:prstGeom>
              <a:blipFill rotWithShape="0">
                <a:blip r:embed="rId8"/>
                <a:stretch>
                  <a:fillRect/>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18</a:t>
            </a:fld>
            <a:endParaRPr lang="zh-CN" altLang="en-US"/>
          </a:p>
        </p:txBody>
      </p:sp>
      <p:grpSp>
        <p:nvGrpSpPr>
          <p:cNvPr id="18" name="组合 17">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9" name="图片 18">
              <a:extLst>
                <a:ext uri="{FF2B5EF4-FFF2-40B4-BE49-F238E27FC236}">
                  <a16:creationId xmlns:a16="http://schemas.microsoft.com/office/drawing/2014/main" xmlns="" id="{6513A494-0297-4CF7-B026-38513566A998}"/>
                </a:ext>
              </a:extLst>
            </p:cNvPr>
            <p:cNvPicPr/>
            <p:nvPr/>
          </p:nvPicPr>
          <p:blipFill>
            <a:blip r:embed="rId9"/>
            <a:stretch>
              <a:fillRect/>
            </a:stretch>
          </p:blipFill>
          <p:spPr>
            <a:xfrm>
              <a:off x="0" y="0"/>
              <a:ext cx="467715" cy="476795"/>
            </a:xfrm>
            <a:prstGeom prst="rect">
              <a:avLst/>
            </a:prstGeom>
            <a:solidFill>
              <a:srgbClr val="000000"/>
            </a:solidFill>
            <a:ln w="9525">
              <a:noFill/>
            </a:ln>
          </p:spPr>
        </p:pic>
        <p:pic>
          <p:nvPicPr>
            <p:cNvPr id="20" name="图片 19">
              <a:extLst>
                <a:ext uri="{FF2B5EF4-FFF2-40B4-BE49-F238E27FC236}">
                  <a16:creationId xmlns:a16="http://schemas.microsoft.com/office/drawing/2014/main" xmlns="" id="{58B61D63-BCD7-4F80-A9C2-40C9671C2C7B}"/>
                </a:ext>
              </a:extLst>
            </p:cNvPr>
            <p:cNvPicPr/>
            <p:nvPr/>
          </p:nvPicPr>
          <p:blipFill>
            <a:blip r:embed="rId10"/>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1" name="矩形 4"/>
          <p:cNvSpPr>
            <a:spLocks noChangeArrowheads="1"/>
          </p:cNvSpPr>
          <p:nvPr/>
        </p:nvSpPr>
        <p:spPr bwMode="auto">
          <a:xfrm>
            <a:off x="-27887" y="1286494"/>
            <a:ext cx="24397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2</a:t>
            </a:r>
            <a:r>
              <a:rPr lang="en-US" altLang="zh-CN" sz="2000" b="1" dirty="0" smtClean="0">
                <a:solidFill>
                  <a:srgbClr val="000000"/>
                </a:solidFill>
                <a:latin typeface="微软雅黑" panose="020B0503020204020204" pitchFamily="34" charset="-122"/>
                <a:ea typeface="微软雅黑" panose="020B0503020204020204" pitchFamily="34" charset="-122"/>
              </a:rPr>
              <a:t>）</a:t>
            </a:r>
            <a:r>
              <a:rPr lang="zh-CN" altLang="en-US" sz="2000" b="1" dirty="0" smtClean="0">
                <a:solidFill>
                  <a:srgbClr val="000000"/>
                </a:solidFill>
                <a:latin typeface="微软雅黑" panose="020B0503020204020204" pitchFamily="34" charset="-122"/>
                <a:ea typeface="微软雅黑" panose="020B0503020204020204" pitchFamily="34" charset="-122"/>
              </a:rPr>
              <a:t>丢包率计</a:t>
            </a:r>
            <a:r>
              <a:rPr lang="zh-CN" altLang="en-US" sz="2000" b="1" dirty="0">
                <a:solidFill>
                  <a:srgbClr val="000000"/>
                </a:solidFill>
                <a:latin typeface="微软雅黑" panose="020B0503020204020204" pitchFamily="34" charset="-122"/>
                <a:ea typeface="微软雅黑" panose="020B0503020204020204" pitchFamily="34" charset="-122"/>
              </a:rPr>
              <a:t>算</a:t>
            </a:r>
          </a:p>
        </p:txBody>
      </p:sp>
    </p:spTree>
    <p:custDataLst>
      <p:tags r:id="rId2"/>
    </p:custDataLst>
  </p:cSld>
  <p:clrMapOvr>
    <a:masterClrMapping/>
  </p:clrMapOvr>
  <p:transition advTm="2586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矩形 10"/>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15" name="文本框 14"/>
          <p:cNvSpPr txBox="1"/>
          <p:nvPr/>
        </p:nvSpPr>
        <p:spPr>
          <a:xfrm>
            <a:off x="3793242" y="6023798"/>
            <a:ext cx="1705400" cy="461665"/>
          </a:xfrm>
          <a:prstGeom prst="rect">
            <a:avLst/>
          </a:prstGeom>
          <a:noFill/>
        </p:spPr>
        <p:txBody>
          <a:bodyPr wrap="square" rtlCol="0">
            <a:spAutoFit/>
          </a:bodyPr>
          <a:lstStyle/>
          <a:p>
            <a:pPr>
              <a:lnSpc>
                <a:spcPct val="150000"/>
              </a:lnSpc>
            </a:pPr>
            <a:r>
              <a:rPr lang="zh-CN" altLang="en-US" sz="1600" dirty="0"/>
              <a:t>丢包</a:t>
            </a:r>
            <a:r>
              <a:rPr lang="zh-CN" altLang="en-US" sz="1600" dirty="0" smtClean="0"/>
              <a:t>率信息展示</a:t>
            </a:r>
            <a:endParaRPr lang="zh-CN" altLang="en-US" sz="1600" dirty="0"/>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19</a:t>
            </a:fld>
            <a:endParaRPr lang="zh-CN" altLang="en-US"/>
          </a:p>
        </p:txBody>
      </p:sp>
      <p:grpSp>
        <p:nvGrpSpPr>
          <p:cNvPr id="10" name="组合 9">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1" name="图片 10">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2" name="图片 11">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3" name="矩形 4"/>
          <p:cNvSpPr>
            <a:spLocks noChangeArrowheads="1"/>
          </p:cNvSpPr>
          <p:nvPr/>
        </p:nvSpPr>
        <p:spPr bwMode="auto">
          <a:xfrm>
            <a:off x="-27887" y="1286494"/>
            <a:ext cx="24397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2</a:t>
            </a:r>
            <a:r>
              <a:rPr lang="en-US" altLang="zh-CN" sz="2000" b="1" dirty="0" smtClean="0">
                <a:solidFill>
                  <a:srgbClr val="000000"/>
                </a:solidFill>
                <a:latin typeface="微软雅黑" panose="020B0503020204020204" pitchFamily="34" charset="-122"/>
                <a:ea typeface="微软雅黑" panose="020B0503020204020204" pitchFamily="34" charset="-122"/>
              </a:rPr>
              <a:t>）</a:t>
            </a:r>
            <a:r>
              <a:rPr lang="zh-CN" altLang="en-US" sz="2000" b="1" dirty="0" smtClean="0">
                <a:solidFill>
                  <a:srgbClr val="000000"/>
                </a:solidFill>
                <a:latin typeface="微软雅黑" panose="020B0503020204020204" pitchFamily="34" charset="-122"/>
                <a:ea typeface="微软雅黑" panose="020B0503020204020204" pitchFamily="34" charset="-122"/>
              </a:rPr>
              <a:t>丢包率计</a:t>
            </a:r>
            <a:r>
              <a:rPr lang="zh-CN" altLang="en-US" sz="2000" b="1" dirty="0">
                <a:solidFill>
                  <a:srgbClr val="000000"/>
                </a:solidFill>
                <a:latin typeface="微软雅黑" panose="020B0503020204020204" pitchFamily="34" charset="-122"/>
                <a:ea typeface="微软雅黑" panose="020B0503020204020204" pitchFamily="34" charset="-122"/>
              </a:rPr>
              <a:t>算</a:t>
            </a: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534" y="1988900"/>
            <a:ext cx="7738816" cy="3695164"/>
          </a:xfrm>
          <a:prstGeom prst="rect">
            <a:avLst/>
          </a:prstGeom>
        </p:spPr>
      </p:pic>
    </p:spTree>
    <p:custDataLst>
      <p:tags r:id="rId1"/>
    </p:custDataLst>
  </p:cSld>
  <p:clrMapOvr>
    <a:masterClrMapping/>
  </p:clrMapOvr>
  <p:transition advTm="2586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AutoShape 5"/>
          <p:cNvSpPr>
            <a:spLocks noChangeArrowheads="1"/>
          </p:cNvSpPr>
          <p:nvPr/>
        </p:nvSpPr>
        <p:spPr bwMode="auto">
          <a:xfrm>
            <a:off x="1647825" y="2593975"/>
            <a:ext cx="5951538" cy="530225"/>
          </a:xfrm>
          <a:prstGeom prst="roundRect">
            <a:avLst>
              <a:gd name="adj" fmla="val 42329"/>
            </a:avLst>
          </a:prstGeom>
          <a:solidFill>
            <a:srgbClr val="F2F2F2"/>
          </a:solidFill>
          <a:ln w="19050">
            <a:solidFill>
              <a:srgbClr val="7F7F7F"/>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3366"/>
                </a:solidFill>
                <a:latin typeface="微软雅黑" panose="020B0503020204020204" pitchFamily="34" charset="-122"/>
                <a:ea typeface="微软雅黑" panose="020B0503020204020204" pitchFamily="34" charset="-122"/>
              </a:rPr>
              <a:t>技术分析</a:t>
            </a:r>
          </a:p>
        </p:txBody>
      </p:sp>
      <p:sp>
        <p:nvSpPr>
          <p:cNvPr id="13315" name="AutoShape 5"/>
          <p:cNvSpPr>
            <a:spLocks noChangeArrowheads="1"/>
          </p:cNvSpPr>
          <p:nvPr/>
        </p:nvSpPr>
        <p:spPr bwMode="auto">
          <a:xfrm>
            <a:off x="1647825" y="3556000"/>
            <a:ext cx="5951538" cy="530225"/>
          </a:xfrm>
          <a:prstGeom prst="roundRect">
            <a:avLst>
              <a:gd name="adj" fmla="val 42329"/>
            </a:avLst>
          </a:prstGeom>
          <a:solidFill>
            <a:srgbClr val="F2F2F2"/>
          </a:solidFill>
          <a:ln w="19050">
            <a:solidFill>
              <a:srgbClr val="7F7F7F"/>
            </a:solidFill>
            <a:round/>
          </a:ln>
        </p:spPr>
        <p:txBody>
          <a:bodyPr wrap="none" anchor="ctr"/>
          <a:lstStyle>
            <a:lvl1pPr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sz="2800" b="1" dirty="0" err="1" smtClean="0">
                <a:solidFill>
                  <a:srgbClr val="003366"/>
                </a:solidFill>
                <a:latin typeface="微软雅黑" panose="020B0503020204020204" pitchFamily="34" charset="-122"/>
                <a:ea typeface="微软雅黑" panose="020B0503020204020204" pitchFamily="34" charset="-122"/>
              </a:rPr>
              <a:t>QoS</a:t>
            </a:r>
            <a:r>
              <a:rPr lang="en-US" altLang="zh-CN" sz="2800" b="1" dirty="0" smtClean="0">
                <a:solidFill>
                  <a:srgbClr val="003366"/>
                </a:solidFill>
                <a:latin typeface="微软雅黑" panose="020B0503020204020204" pitchFamily="34" charset="-122"/>
                <a:ea typeface="微软雅黑" panose="020B0503020204020204" pitchFamily="34" charset="-122"/>
              </a:rPr>
              <a:t> </a:t>
            </a:r>
            <a:r>
              <a:rPr lang="zh-CN" altLang="en-US" sz="2800" b="1" dirty="0" smtClean="0">
                <a:solidFill>
                  <a:srgbClr val="003366"/>
                </a:solidFill>
                <a:latin typeface="微软雅黑" panose="020B0503020204020204" pitchFamily="34" charset="-122"/>
                <a:ea typeface="微软雅黑" panose="020B0503020204020204" pitchFamily="34" charset="-122"/>
              </a:rPr>
              <a:t>控</a:t>
            </a:r>
            <a:r>
              <a:rPr lang="zh-CN" altLang="en-US" sz="2800" b="1" dirty="0">
                <a:solidFill>
                  <a:srgbClr val="003366"/>
                </a:solidFill>
                <a:latin typeface="微软雅黑" panose="020B0503020204020204" pitchFamily="34" charset="-122"/>
                <a:ea typeface="微软雅黑" panose="020B0503020204020204" pitchFamily="34" charset="-122"/>
              </a:rPr>
              <a:t>制策略设计与实现</a:t>
            </a:r>
            <a:endParaRPr lang="en-US" altLang="zh-CN" sz="2800" b="1" dirty="0">
              <a:solidFill>
                <a:srgbClr val="003366"/>
              </a:solidFill>
              <a:latin typeface="微软雅黑" panose="020B0503020204020204" pitchFamily="34" charset="-122"/>
              <a:ea typeface="微软雅黑" panose="020B0503020204020204" pitchFamily="34" charset="-122"/>
            </a:endParaRPr>
          </a:p>
        </p:txBody>
      </p:sp>
      <p:sp>
        <p:nvSpPr>
          <p:cNvPr id="13316" name="AutoShape 5"/>
          <p:cNvSpPr>
            <a:spLocks noChangeArrowheads="1"/>
          </p:cNvSpPr>
          <p:nvPr/>
        </p:nvSpPr>
        <p:spPr bwMode="auto">
          <a:xfrm>
            <a:off x="1647825" y="4489450"/>
            <a:ext cx="5951538" cy="530225"/>
          </a:xfrm>
          <a:prstGeom prst="roundRect">
            <a:avLst>
              <a:gd name="adj" fmla="val 42329"/>
            </a:avLst>
          </a:prstGeom>
          <a:solidFill>
            <a:srgbClr val="F2F2F2"/>
          </a:solidFill>
          <a:ln w="19050">
            <a:solidFill>
              <a:srgbClr val="7F7F7F"/>
            </a:solidFill>
            <a:round/>
          </a:ln>
        </p:spPr>
        <p:txBody>
          <a:bodyPr wrap="none" anchor="ctr"/>
          <a:lstStyle>
            <a:lvl1pPr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zh-CN" altLang="en-US" sz="2800" b="1" dirty="0">
                <a:solidFill>
                  <a:srgbClr val="003366"/>
                </a:solidFill>
                <a:latin typeface="微软雅黑" panose="020B0503020204020204" pitchFamily="34" charset="-122"/>
                <a:ea typeface="微软雅黑" panose="020B0503020204020204" pitchFamily="34" charset="-122"/>
              </a:rPr>
              <a:t>实验仿真与结果分析</a:t>
            </a:r>
          </a:p>
        </p:txBody>
      </p:sp>
      <p:sp>
        <p:nvSpPr>
          <p:cNvPr id="13317" name="AutoShape 5"/>
          <p:cNvSpPr>
            <a:spLocks noChangeArrowheads="1"/>
          </p:cNvSpPr>
          <p:nvPr/>
        </p:nvSpPr>
        <p:spPr bwMode="auto">
          <a:xfrm>
            <a:off x="1647825" y="5424488"/>
            <a:ext cx="5951538" cy="530225"/>
          </a:xfrm>
          <a:prstGeom prst="roundRect">
            <a:avLst>
              <a:gd name="adj" fmla="val 42329"/>
            </a:avLst>
          </a:prstGeom>
          <a:solidFill>
            <a:srgbClr val="F2F2F2"/>
          </a:solidFill>
          <a:ln w="19050">
            <a:solidFill>
              <a:srgbClr val="7F7F7F"/>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3366"/>
                </a:solidFill>
                <a:latin typeface="微软雅黑" panose="020B0503020204020204" pitchFamily="34" charset="-122"/>
                <a:ea typeface="微软雅黑" panose="020B0503020204020204" pitchFamily="34" charset="-122"/>
              </a:rPr>
              <a:t>结论</a:t>
            </a:r>
          </a:p>
        </p:txBody>
      </p:sp>
      <p:sp>
        <p:nvSpPr>
          <p:cNvPr id="13318" name="AutoShape 5"/>
          <p:cNvSpPr>
            <a:spLocks noChangeArrowheads="1"/>
          </p:cNvSpPr>
          <p:nvPr/>
        </p:nvSpPr>
        <p:spPr bwMode="auto">
          <a:xfrm>
            <a:off x="1619250" y="1595438"/>
            <a:ext cx="5951538" cy="530225"/>
          </a:xfrm>
          <a:prstGeom prst="roundRect">
            <a:avLst>
              <a:gd name="adj" fmla="val 42329"/>
            </a:avLst>
          </a:prstGeom>
          <a:solidFill>
            <a:srgbClr val="F2F2F2"/>
          </a:solidFill>
          <a:ln w="19050">
            <a:solidFill>
              <a:srgbClr val="7F7F7F"/>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3366"/>
                </a:solidFill>
                <a:latin typeface="微软雅黑" panose="020B0503020204020204" pitchFamily="34" charset="-122"/>
                <a:ea typeface="微软雅黑" panose="020B0503020204020204" pitchFamily="34" charset="-122"/>
              </a:rPr>
              <a:t>绪论</a:t>
            </a:r>
          </a:p>
        </p:txBody>
      </p:sp>
      <p:grpSp>
        <p:nvGrpSpPr>
          <p:cNvPr id="13319" name="组合 4102"/>
          <p:cNvGrpSpPr/>
          <p:nvPr/>
        </p:nvGrpSpPr>
        <p:grpSpPr bwMode="auto">
          <a:xfrm>
            <a:off x="1703388" y="3416300"/>
            <a:ext cx="738187" cy="676275"/>
            <a:chOff x="0" y="0"/>
            <a:chExt cx="1350" cy="1030"/>
          </a:xfrm>
        </p:grpSpPr>
        <p:sp>
          <p:nvSpPr>
            <p:cNvPr id="13591" name="Oval 5"/>
            <p:cNvSpPr>
              <a:spLocks noChangeArrowheads="1"/>
            </p:cNvSpPr>
            <p:nvPr/>
          </p:nvSpPr>
          <p:spPr bwMode="auto">
            <a:xfrm>
              <a:off x="122" y="0"/>
              <a:ext cx="1019" cy="1030"/>
            </a:xfrm>
            <a:prstGeom prst="ellipse">
              <a:avLst/>
            </a:prstGeom>
            <a:solidFill>
              <a:schemeClr val="hlink"/>
            </a:solidFill>
            <a:ln w="38100">
              <a:solidFill>
                <a:srgbClr val="EAEAEA"/>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nvGrpSpPr>
            <p:cNvPr id="13592" name="组合 4104"/>
            <p:cNvGrpSpPr/>
            <p:nvPr/>
          </p:nvGrpSpPr>
          <p:grpSpPr bwMode="auto">
            <a:xfrm rot="10082854">
              <a:off x="-2" y="741"/>
              <a:ext cx="931" cy="229"/>
              <a:chOff x="0" y="0"/>
              <a:chExt cx="962" cy="234"/>
            </a:xfrm>
          </p:grpSpPr>
          <p:grpSp>
            <p:nvGrpSpPr>
              <p:cNvPr id="13616" name="组合 4105"/>
              <p:cNvGrpSpPr/>
              <p:nvPr/>
            </p:nvGrpSpPr>
            <p:grpSpPr bwMode="auto">
              <a:xfrm rot="-9970459" flipH="1" flipV="1">
                <a:off x="0" y="0"/>
                <a:ext cx="962" cy="234"/>
                <a:chOff x="0" y="0"/>
                <a:chExt cx="898" cy="236"/>
              </a:xfrm>
            </p:grpSpPr>
            <p:grpSp>
              <p:nvGrpSpPr>
                <p:cNvPr id="13628" name="组合 4106"/>
                <p:cNvGrpSpPr/>
                <p:nvPr/>
              </p:nvGrpSpPr>
              <p:grpSpPr bwMode="auto">
                <a:xfrm>
                  <a:off x="0" y="0"/>
                  <a:ext cx="742" cy="186"/>
                  <a:chOff x="0" y="0"/>
                  <a:chExt cx="1118" cy="279"/>
                </a:xfrm>
              </p:grpSpPr>
              <p:sp>
                <p:nvSpPr>
                  <p:cNvPr id="13634" name="AutoShape 9"/>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35" name="AutoShape 10"/>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36" name="AutoShape 11"/>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37" name="AutoShape 12"/>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629" name="组合 4111"/>
                <p:cNvGrpSpPr/>
                <p:nvPr/>
              </p:nvGrpSpPr>
              <p:grpSpPr bwMode="auto">
                <a:xfrm rot="1353540">
                  <a:off x="156" y="50"/>
                  <a:ext cx="742" cy="186"/>
                  <a:chOff x="0" y="0"/>
                  <a:chExt cx="1118" cy="279"/>
                </a:xfrm>
              </p:grpSpPr>
              <p:sp>
                <p:nvSpPr>
                  <p:cNvPr id="13630" name="AutoShape 14"/>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31" name="AutoShape 15"/>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32" name="AutoShape 16"/>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33" name="AutoShape 17"/>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617" name="组合 4116"/>
              <p:cNvGrpSpPr/>
              <p:nvPr/>
            </p:nvGrpSpPr>
            <p:grpSpPr bwMode="auto">
              <a:xfrm rot="-9970459" flipH="1" flipV="1">
                <a:off x="83" y="26"/>
                <a:ext cx="788" cy="191"/>
                <a:chOff x="0" y="0"/>
                <a:chExt cx="898" cy="236"/>
              </a:xfrm>
            </p:grpSpPr>
            <p:grpSp>
              <p:nvGrpSpPr>
                <p:cNvPr id="13618" name="组合 4117"/>
                <p:cNvGrpSpPr/>
                <p:nvPr/>
              </p:nvGrpSpPr>
              <p:grpSpPr bwMode="auto">
                <a:xfrm>
                  <a:off x="0" y="0"/>
                  <a:ext cx="742" cy="186"/>
                  <a:chOff x="0" y="0"/>
                  <a:chExt cx="1118" cy="279"/>
                </a:xfrm>
              </p:grpSpPr>
              <p:sp>
                <p:nvSpPr>
                  <p:cNvPr id="13624" name="AutoShape 20"/>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25" name="AutoShape 21"/>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26" name="AutoShape 22"/>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27" name="AutoShape 23"/>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619" name="组合 4122"/>
                <p:cNvGrpSpPr/>
                <p:nvPr/>
              </p:nvGrpSpPr>
              <p:grpSpPr bwMode="auto">
                <a:xfrm rot="1353540">
                  <a:off x="156" y="50"/>
                  <a:ext cx="742" cy="186"/>
                  <a:chOff x="0" y="0"/>
                  <a:chExt cx="1118" cy="279"/>
                </a:xfrm>
              </p:grpSpPr>
              <p:sp>
                <p:nvSpPr>
                  <p:cNvPr id="13620" name="AutoShape 25"/>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21" name="AutoShape 26"/>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22" name="AutoShape 27"/>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23" name="AutoShape 28"/>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nvGrpSpPr>
            <p:cNvPr id="13593" name="组合 4127"/>
            <p:cNvGrpSpPr/>
            <p:nvPr/>
          </p:nvGrpSpPr>
          <p:grpSpPr bwMode="auto">
            <a:xfrm>
              <a:off x="417" y="106"/>
              <a:ext cx="931" cy="229"/>
              <a:chOff x="0" y="0"/>
              <a:chExt cx="962" cy="234"/>
            </a:xfrm>
          </p:grpSpPr>
          <p:grpSp>
            <p:nvGrpSpPr>
              <p:cNvPr id="13594" name="组合 4128"/>
              <p:cNvGrpSpPr/>
              <p:nvPr/>
            </p:nvGrpSpPr>
            <p:grpSpPr bwMode="auto">
              <a:xfrm rot="-9970459" flipH="1" flipV="1">
                <a:off x="0" y="0"/>
                <a:ext cx="962" cy="234"/>
                <a:chOff x="0" y="0"/>
                <a:chExt cx="898" cy="236"/>
              </a:xfrm>
            </p:grpSpPr>
            <p:grpSp>
              <p:nvGrpSpPr>
                <p:cNvPr id="13606" name="组合 4129"/>
                <p:cNvGrpSpPr/>
                <p:nvPr/>
              </p:nvGrpSpPr>
              <p:grpSpPr bwMode="auto">
                <a:xfrm>
                  <a:off x="0" y="0"/>
                  <a:ext cx="742" cy="186"/>
                  <a:chOff x="0" y="0"/>
                  <a:chExt cx="1118" cy="279"/>
                </a:xfrm>
              </p:grpSpPr>
              <p:sp>
                <p:nvSpPr>
                  <p:cNvPr id="13612" name="AutoShape 32"/>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13" name="AutoShape 33"/>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14" name="AutoShape 34"/>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15" name="AutoShape 35"/>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607" name="组合 4134"/>
                <p:cNvGrpSpPr/>
                <p:nvPr/>
              </p:nvGrpSpPr>
              <p:grpSpPr bwMode="auto">
                <a:xfrm rot="1353540">
                  <a:off x="156" y="50"/>
                  <a:ext cx="742" cy="186"/>
                  <a:chOff x="0" y="0"/>
                  <a:chExt cx="1118" cy="279"/>
                </a:xfrm>
              </p:grpSpPr>
              <p:sp>
                <p:nvSpPr>
                  <p:cNvPr id="13608" name="AutoShape 37"/>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09" name="AutoShape 38"/>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10" name="AutoShape 39"/>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11" name="AutoShape 40"/>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595" name="组合 4139"/>
              <p:cNvGrpSpPr/>
              <p:nvPr/>
            </p:nvGrpSpPr>
            <p:grpSpPr bwMode="auto">
              <a:xfrm rot="-9970459" flipH="1" flipV="1">
                <a:off x="83" y="26"/>
                <a:ext cx="788" cy="191"/>
                <a:chOff x="0" y="0"/>
                <a:chExt cx="898" cy="236"/>
              </a:xfrm>
            </p:grpSpPr>
            <p:grpSp>
              <p:nvGrpSpPr>
                <p:cNvPr id="13596" name="组合 4140"/>
                <p:cNvGrpSpPr/>
                <p:nvPr/>
              </p:nvGrpSpPr>
              <p:grpSpPr bwMode="auto">
                <a:xfrm>
                  <a:off x="0" y="0"/>
                  <a:ext cx="742" cy="186"/>
                  <a:chOff x="0" y="0"/>
                  <a:chExt cx="1118" cy="279"/>
                </a:xfrm>
              </p:grpSpPr>
              <p:sp>
                <p:nvSpPr>
                  <p:cNvPr id="13602" name="AutoShape 43"/>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03" name="AutoShape 44"/>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04" name="AutoShape 45"/>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05" name="AutoShape 46"/>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597" name="组合 4145"/>
                <p:cNvGrpSpPr/>
                <p:nvPr/>
              </p:nvGrpSpPr>
              <p:grpSpPr bwMode="auto">
                <a:xfrm rot="1353540">
                  <a:off x="156" y="50"/>
                  <a:ext cx="742" cy="186"/>
                  <a:chOff x="0" y="0"/>
                  <a:chExt cx="1118" cy="279"/>
                </a:xfrm>
              </p:grpSpPr>
              <p:sp>
                <p:nvSpPr>
                  <p:cNvPr id="13598" name="AutoShape 48"/>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99" name="AutoShape 49"/>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00" name="AutoShape 50"/>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601" name="AutoShape 51"/>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grpSp>
        <p:nvGrpSpPr>
          <p:cNvPr id="13320" name="组合 4150"/>
          <p:cNvGrpSpPr/>
          <p:nvPr/>
        </p:nvGrpSpPr>
        <p:grpSpPr bwMode="auto">
          <a:xfrm>
            <a:off x="1708150" y="2446338"/>
            <a:ext cx="728663" cy="665162"/>
            <a:chOff x="0" y="0"/>
            <a:chExt cx="1354" cy="1031"/>
          </a:xfrm>
        </p:grpSpPr>
        <p:sp>
          <p:nvSpPr>
            <p:cNvPr id="13544" name="Oval 53"/>
            <p:cNvSpPr>
              <a:spLocks noChangeArrowheads="1"/>
            </p:cNvSpPr>
            <p:nvPr/>
          </p:nvSpPr>
          <p:spPr bwMode="auto">
            <a:xfrm>
              <a:off x="103" y="0"/>
              <a:ext cx="1024" cy="1031"/>
            </a:xfrm>
            <a:prstGeom prst="ellipse">
              <a:avLst/>
            </a:prstGeom>
            <a:solidFill>
              <a:srgbClr val="7030A0"/>
            </a:solidFill>
            <a:ln w="38100">
              <a:solidFill>
                <a:srgbClr val="EAEAEA"/>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nvGrpSpPr>
            <p:cNvPr id="13545" name="组合 4152"/>
            <p:cNvGrpSpPr/>
            <p:nvPr/>
          </p:nvGrpSpPr>
          <p:grpSpPr bwMode="auto">
            <a:xfrm rot="10082854">
              <a:off x="-2" y="746"/>
              <a:ext cx="931" cy="229"/>
              <a:chOff x="0" y="0"/>
              <a:chExt cx="962" cy="234"/>
            </a:xfrm>
          </p:grpSpPr>
          <p:grpSp>
            <p:nvGrpSpPr>
              <p:cNvPr id="13569" name="组合 4153"/>
              <p:cNvGrpSpPr/>
              <p:nvPr/>
            </p:nvGrpSpPr>
            <p:grpSpPr bwMode="auto">
              <a:xfrm rot="-9970459" flipH="1" flipV="1">
                <a:off x="0" y="0"/>
                <a:ext cx="962" cy="234"/>
                <a:chOff x="0" y="0"/>
                <a:chExt cx="898" cy="236"/>
              </a:xfrm>
            </p:grpSpPr>
            <p:grpSp>
              <p:nvGrpSpPr>
                <p:cNvPr id="13581" name="组合 4154"/>
                <p:cNvGrpSpPr/>
                <p:nvPr/>
              </p:nvGrpSpPr>
              <p:grpSpPr bwMode="auto">
                <a:xfrm>
                  <a:off x="0" y="0"/>
                  <a:ext cx="742" cy="186"/>
                  <a:chOff x="0" y="0"/>
                  <a:chExt cx="1118" cy="279"/>
                </a:xfrm>
              </p:grpSpPr>
              <p:sp>
                <p:nvSpPr>
                  <p:cNvPr id="13587" name="AutoShape 57"/>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88" name="AutoShape 58"/>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89" name="AutoShape 59"/>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90" name="AutoShape 60"/>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582" name="组合 4159"/>
                <p:cNvGrpSpPr/>
                <p:nvPr/>
              </p:nvGrpSpPr>
              <p:grpSpPr bwMode="auto">
                <a:xfrm rot="1353540">
                  <a:off x="156" y="50"/>
                  <a:ext cx="742" cy="186"/>
                  <a:chOff x="0" y="0"/>
                  <a:chExt cx="1118" cy="279"/>
                </a:xfrm>
              </p:grpSpPr>
              <p:sp>
                <p:nvSpPr>
                  <p:cNvPr id="13583" name="AutoShape 62"/>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84" name="AutoShape 63"/>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85" name="AutoShape 64"/>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86" name="AutoShape 65"/>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570" name="组合 4164"/>
              <p:cNvGrpSpPr/>
              <p:nvPr/>
            </p:nvGrpSpPr>
            <p:grpSpPr bwMode="auto">
              <a:xfrm rot="-9970459" flipH="1" flipV="1">
                <a:off x="83" y="26"/>
                <a:ext cx="788" cy="191"/>
                <a:chOff x="0" y="0"/>
                <a:chExt cx="898" cy="236"/>
              </a:xfrm>
            </p:grpSpPr>
            <p:grpSp>
              <p:nvGrpSpPr>
                <p:cNvPr id="13571" name="组合 4165"/>
                <p:cNvGrpSpPr/>
                <p:nvPr/>
              </p:nvGrpSpPr>
              <p:grpSpPr bwMode="auto">
                <a:xfrm>
                  <a:off x="0" y="0"/>
                  <a:ext cx="742" cy="186"/>
                  <a:chOff x="0" y="0"/>
                  <a:chExt cx="1118" cy="279"/>
                </a:xfrm>
              </p:grpSpPr>
              <p:sp>
                <p:nvSpPr>
                  <p:cNvPr id="13577" name="AutoShape 68"/>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78" name="AutoShape 69"/>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79" name="AutoShape 70"/>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80" name="AutoShape 71"/>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572" name="组合 4170"/>
                <p:cNvGrpSpPr/>
                <p:nvPr/>
              </p:nvGrpSpPr>
              <p:grpSpPr bwMode="auto">
                <a:xfrm rot="1353540">
                  <a:off x="156" y="50"/>
                  <a:ext cx="742" cy="186"/>
                  <a:chOff x="0" y="0"/>
                  <a:chExt cx="1118" cy="279"/>
                </a:xfrm>
              </p:grpSpPr>
              <p:sp>
                <p:nvSpPr>
                  <p:cNvPr id="13573" name="AutoShape 73"/>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74" name="AutoShape 74"/>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75" name="AutoShape 75"/>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76" name="AutoShape 76"/>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nvGrpSpPr>
            <p:cNvPr id="13546" name="组合 4175"/>
            <p:cNvGrpSpPr/>
            <p:nvPr/>
          </p:nvGrpSpPr>
          <p:grpSpPr bwMode="auto">
            <a:xfrm rot="344040">
              <a:off x="418" y="124"/>
              <a:ext cx="933" cy="229"/>
              <a:chOff x="0" y="0"/>
              <a:chExt cx="962" cy="234"/>
            </a:xfrm>
          </p:grpSpPr>
          <p:grpSp>
            <p:nvGrpSpPr>
              <p:cNvPr id="13547" name="组合 4176"/>
              <p:cNvGrpSpPr/>
              <p:nvPr/>
            </p:nvGrpSpPr>
            <p:grpSpPr bwMode="auto">
              <a:xfrm rot="-9970459" flipH="1" flipV="1">
                <a:off x="0" y="0"/>
                <a:ext cx="962" cy="234"/>
                <a:chOff x="0" y="0"/>
                <a:chExt cx="898" cy="236"/>
              </a:xfrm>
            </p:grpSpPr>
            <p:grpSp>
              <p:nvGrpSpPr>
                <p:cNvPr id="13559" name="组合 4177"/>
                <p:cNvGrpSpPr/>
                <p:nvPr/>
              </p:nvGrpSpPr>
              <p:grpSpPr bwMode="auto">
                <a:xfrm>
                  <a:off x="0" y="0"/>
                  <a:ext cx="742" cy="186"/>
                  <a:chOff x="0" y="0"/>
                  <a:chExt cx="1118" cy="279"/>
                </a:xfrm>
              </p:grpSpPr>
              <p:sp>
                <p:nvSpPr>
                  <p:cNvPr id="13565" name="AutoShape 80"/>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66" name="AutoShape 81"/>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67" name="AutoShape 82"/>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68" name="AutoShape 83"/>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560" name="组合 4182"/>
                <p:cNvGrpSpPr/>
                <p:nvPr/>
              </p:nvGrpSpPr>
              <p:grpSpPr bwMode="auto">
                <a:xfrm rot="1353540">
                  <a:off x="156" y="50"/>
                  <a:ext cx="742" cy="186"/>
                  <a:chOff x="0" y="0"/>
                  <a:chExt cx="1118" cy="279"/>
                </a:xfrm>
              </p:grpSpPr>
              <p:sp>
                <p:nvSpPr>
                  <p:cNvPr id="13561" name="AutoShape 85"/>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62" name="AutoShape 86"/>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63" name="AutoShape 87"/>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64" name="AutoShape 88"/>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548" name="组合 4187"/>
              <p:cNvGrpSpPr/>
              <p:nvPr/>
            </p:nvGrpSpPr>
            <p:grpSpPr bwMode="auto">
              <a:xfrm rot="-9970459" flipH="1" flipV="1">
                <a:off x="83" y="26"/>
                <a:ext cx="788" cy="191"/>
                <a:chOff x="0" y="0"/>
                <a:chExt cx="898" cy="236"/>
              </a:xfrm>
            </p:grpSpPr>
            <p:grpSp>
              <p:nvGrpSpPr>
                <p:cNvPr id="13549" name="组合 4188"/>
                <p:cNvGrpSpPr/>
                <p:nvPr/>
              </p:nvGrpSpPr>
              <p:grpSpPr bwMode="auto">
                <a:xfrm>
                  <a:off x="0" y="0"/>
                  <a:ext cx="742" cy="186"/>
                  <a:chOff x="0" y="0"/>
                  <a:chExt cx="1118" cy="279"/>
                </a:xfrm>
              </p:grpSpPr>
              <p:sp>
                <p:nvSpPr>
                  <p:cNvPr id="13555" name="AutoShape 91"/>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56" name="AutoShape 92"/>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57" name="AutoShape 93"/>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58" name="AutoShape 94"/>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550" name="组合 4193"/>
                <p:cNvGrpSpPr/>
                <p:nvPr/>
              </p:nvGrpSpPr>
              <p:grpSpPr bwMode="auto">
                <a:xfrm rot="1353540">
                  <a:off x="156" y="50"/>
                  <a:ext cx="742" cy="186"/>
                  <a:chOff x="0" y="0"/>
                  <a:chExt cx="1118" cy="279"/>
                </a:xfrm>
              </p:grpSpPr>
              <p:sp>
                <p:nvSpPr>
                  <p:cNvPr id="13551" name="AutoShape 96"/>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52" name="AutoShape 97"/>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53" name="AutoShape 98"/>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54" name="AutoShape 99"/>
                  <p:cNvSpPr>
                    <a:spLocks noChangeArrowheads="1"/>
                  </p:cNvSpPr>
                  <p:nvPr/>
                </p:nvSpPr>
                <p:spPr bwMode="auto">
                  <a:xfrm rot="6906312">
                    <a:off x="520" y="-24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grpSp>
        <p:nvGrpSpPr>
          <p:cNvPr id="13321" name="组合 4198"/>
          <p:cNvGrpSpPr/>
          <p:nvPr/>
        </p:nvGrpSpPr>
        <p:grpSpPr bwMode="auto">
          <a:xfrm>
            <a:off x="1706563" y="4335463"/>
            <a:ext cx="731837" cy="663575"/>
            <a:chOff x="0" y="0"/>
            <a:chExt cx="1358" cy="1030"/>
          </a:xfrm>
        </p:grpSpPr>
        <p:sp>
          <p:nvSpPr>
            <p:cNvPr id="13473" name="Oval 101"/>
            <p:cNvSpPr>
              <a:spLocks noChangeArrowheads="1"/>
            </p:cNvSpPr>
            <p:nvPr/>
          </p:nvSpPr>
          <p:spPr bwMode="auto">
            <a:xfrm>
              <a:off x="118" y="0"/>
              <a:ext cx="1022" cy="1030"/>
            </a:xfrm>
            <a:prstGeom prst="ellipse">
              <a:avLst/>
            </a:prstGeom>
            <a:solidFill>
              <a:schemeClr val="folHlink"/>
            </a:solidFill>
            <a:ln w="28575">
              <a:solidFill>
                <a:srgbClr val="EAEAEA"/>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nvGrpSpPr>
            <p:cNvPr id="13474" name="组合 4200"/>
            <p:cNvGrpSpPr/>
            <p:nvPr/>
          </p:nvGrpSpPr>
          <p:grpSpPr bwMode="auto">
            <a:xfrm rot="10082854">
              <a:off x="-3" y="743"/>
              <a:ext cx="933" cy="228"/>
              <a:chOff x="0" y="0"/>
              <a:chExt cx="962" cy="234"/>
            </a:xfrm>
          </p:grpSpPr>
          <p:grpSp>
            <p:nvGrpSpPr>
              <p:cNvPr id="13522" name="组合 4201"/>
              <p:cNvGrpSpPr/>
              <p:nvPr/>
            </p:nvGrpSpPr>
            <p:grpSpPr bwMode="auto">
              <a:xfrm rot="-9970459" flipH="1" flipV="1">
                <a:off x="0" y="0"/>
                <a:ext cx="962" cy="234"/>
                <a:chOff x="0" y="0"/>
                <a:chExt cx="898" cy="236"/>
              </a:xfrm>
            </p:grpSpPr>
            <p:grpSp>
              <p:nvGrpSpPr>
                <p:cNvPr id="13534" name="组合 4202"/>
                <p:cNvGrpSpPr/>
                <p:nvPr/>
              </p:nvGrpSpPr>
              <p:grpSpPr bwMode="auto">
                <a:xfrm>
                  <a:off x="0" y="0"/>
                  <a:ext cx="742" cy="186"/>
                  <a:chOff x="0" y="0"/>
                  <a:chExt cx="1118" cy="279"/>
                </a:xfrm>
              </p:grpSpPr>
              <p:sp>
                <p:nvSpPr>
                  <p:cNvPr id="13540" name="AutoShape 105"/>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41" name="AutoShape 106"/>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42" name="AutoShape 107"/>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43" name="AutoShape 108"/>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535" name="组合 4207"/>
                <p:cNvGrpSpPr/>
                <p:nvPr/>
              </p:nvGrpSpPr>
              <p:grpSpPr bwMode="auto">
                <a:xfrm rot="1353540">
                  <a:off x="156" y="50"/>
                  <a:ext cx="742" cy="186"/>
                  <a:chOff x="0" y="0"/>
                  <a:chExt cx="1118" cy="279"/>
                </a:xfrm>
              </p:grpSpPr>
              <p:sp>
                <p:nvSpPr>
                  <p:cNvPr id="13536" name="AutoShape 110"/>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37" name="AutoShape 111"/>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38" name="AutoShape 112"/>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39" name="AutoShape 113"/>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523" name="组合 4212"/>
              <p:cNvGrpSpPr/>
              <p:nvPr/>
            </p:nvGrpSpPr>
            <p:grpSpPr bwMode="auto">
              <a:xfrm rot="-9970459" flipH="1" flipV="1">
                <a:off x="83" y="26"/>
                <a:ext cx="788" cy="191"/>
                <a:chOff x="0" y="0"/>
                <a:chExt cx="898" cy="236"/>
              </a:xfrm>
            </p:grpSpPr>
            <p:grpSp>
              <p:nvGrpSpPr>
                <p:cNvPr id="13524" name="组合 4213"/>
                <p:cNvGrpSpPr/>
                <p:nvPr/>
              </p:nvGrpSpPr>
              <p:grpSpPr bwMode="auto">
                <a:xfrm>
                  <a:off x="0" y="0"/>
                  <a:ext cx="742" cy="186"/>
                  <a:chOff x="0" y="0"/>
                  <a:chExt cx="1118" cy="279"/>
                </a:xfrm>
              </p:grpSpPr>
              <p:sp>
                <p:nvSpPr>
                  <p:cNvPr id="13530" name="AutoShape 116"/>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31" name="AutoShape 117"/>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32" name="AutoShape 118"/>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33" name="AutoShape 119"/>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525" name="组合 4218"/>
                <p:cNvGrpSpPr/>
                <p:nvPr/>
              </p:nvGrpSpPr>
              <p:grpSpPr bwMode="auto">
                <a:xfrm rot="1353540">
                  <a:off x="156" y="50"/>
                  <a:ext cx="742" cy="186"/>
                  <a:chOff x="0" y="0"/>
                  <a:chExt cx="1118" cy="279"/>
                </a:xfrm>
              </p:grpSpPr>
              <p:sp>
                <p:nvSpPr>
                  <p:cNvPr id="13526" name="AutoShape 121"/>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27" name="AutoShape 122"/>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28" name="AutoShape 123"/>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29" name="AutoShape 124"/>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nvGrpSpPr>
            <p:cNvPr id="13475" name="组合 4223"/>
            <p:cNvGrpSpPr/>
            <p:nvPr/>
          </p:nvGrpSpPr>
          <p:grpSpPr bwMode="auto">
            <a:xfrm rot="-232145">
              <a:off x="380" y="64"/>
              <a:ext cx="961" cy="247"/>
              <a:chOff x="0" y="0"/>
              <a:chExt cx="992" cy="258"/>
            </a:xfrm>
          </p:grpSpPr>
          <p:grpSp>
            <p:nvGrpSpPr>
              <p:cNvPr id="13476" name="组合 4224"/>
              <p:cNvGrpSpPr/>
              <p:nvPr/>
            </p:nvGrpSpPr>
            <p:grpSpPr bwMode="auto">
              <a:xfrm rot="513316">
                <a:off x="0" y="0"/>
                <a:ext cx="962" cy="234"/>
                <a:chOff x="0" y="0"/>
                <a:chExt cx="962" cy="234"/>
              </a:xfrm>
            </p:grpSpPr>
            <p:grpSp>
              <p:nvGrpSpPr>
                <p:cNvPr id="13500" name="组合 4225"/>
                <p:cNvGrpSpPr/>
                <p:nvPr/>
              </p:nvGrpSpPr>
              <p:grpSpPr bwMode="auto">
                <a:xfrm rot="-9970459" flipH="1" flipV="1">
                  <a:off x="0" y="0"/>
                  <a:ext cx="962" cy="234"/>
                  <a:chOff x="0" y="0"/>
                  <a:chExt cx="898" cy="236"/>
                </a:xfrm>
              </p:grpSpPr>
              <p:grpSp>
                <p:nvGrpSpPr>
                  <p:cNvPr id="13512" name="组合 4226"/>
                  <p:cNvGrpSpPr/>
                  <p:nvPr/>
                </p:nvGrpSpPr>
                <p:grpSpPr bwMode="auto">
                  <a:xfrm>
                    <a:off x="0" y="0"/>
                    <a:ext cx="742" cy="186"/>
                    <a:chOff x="0" y="0"/>
                    <a:chExt cx="1118" cy="279"/>
                  </a:xfrm>
                </p:grpSpPr>
                <p:sp>
                  <p:nvSpPr>
                    <p:cNvPr id="13518" name="AutoShape 129"/>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19" name="AutoShape 130"/>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20" name="AutoShape 131"/>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21" name="AutoShape 132"/>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513" name="组合 4231"/>
                  <p:cNvGrpSpPr/>
                  <p:nvPr/>
                </p:nvGrpSpPr>
                <p:grpSpPr bwMode="auto">
                  <a:xfrm rot="1353540">
                    <a:off x="156" y="50"/>
                    <a:ext cx="742" cy="186"/>
                    <a:chOff x="0" y="0"/>
                    <a:chExt cx="1118" cy="279"/>
                  </a:xfrm>
                </p:grpSpPr>
                <p:sp>
                  <p:nvSpPr>
                    <p:cNvPr id="13514" name="AutoShape 134"/>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15" name="AutoShape 135"/>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16" name="AutoShape 136"/>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17" name="AutoShape 137"/>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501" name="组合 4236"/>
                <p:cNvGrpSpPr/>
                <p:nvPr/>
              </p:nvGrpSpPr>
              <p:grpSpPr bwMode="auto">
                <a:xfrm rot="-9970459" flipH="1" flipV="1">
                  <a:off x="83" y="26"/>
                  <a:ext cx="788" cy="191"/>
                  <a:chOff x="0" y="0"/>
                  <a:chExt cx="898" cy="236"/>
                </a:xfrm>
              </p:grpSpPr>
              <p:grpSp>
                <p:nvGrpSpPr>
                  <p:cNvPr id="13502" name="组合 4237"/>
                  <p:cNvGrpSpPr/>
                  <p:nvPr/>
                </p:nvGrpSpPr>
                <p:grpSpPr bwMode="auto">
                  <a:xfrm>
                    <a:off x="0" y="0"/>
                    <a:ext cx="742" cy="186"/>
                    <a:chOff x="0" y="0"/>
                    <a:chExt cx="1118" cy="279"/>
                  </a:xfrm>
                </p:grpSpPr>
                <p:sp>
                  <p:nvSpPr>
                    <p:cNvPr id="13508" name="AutoShape 140"/>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09" name="AutoShape 141"/>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10" name="AutoShape 142"/>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11" name="AutoShape 143"/>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503" name="组合 4242"/>
                  <p:cNvGrpSpPr/>
                  <p:nvPr/>
                </p:nvGrpSpPr>
                <p:grpSpPr bwMode="auto">
                  <a:xfrm rot="1353540">
                    <a:off x="156" y="50"/>
                    <a:ext cx="742" cy="186"/>
                    <a:chOff x="0" y="0"/>
                    <a:chExt cx="1118" cy="279"/>
                  </a:xfrm>
                </p:grpSpPr>
                <p:sp>
                  <p:nvSpPr>
                    <p:cNvPr id="13504" name="AutoShape 145"/>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05" name="AutoShape 146"/>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06" name="AutoShape 147"/>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507" name="AutoShape 148"/>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nvGrpSpPr>
              <p:cNvPr id="13477" name="组合 4247"/>
              <p:cNvGrpSpPr/>
              <p:nvPr/>
            </p:nvGrpSpPr>
            <p:grpSpPr bwMode="auto">
              <a:xfrm rot="513316">
                <a:off x="30" y="24"/>
                <a:ext cx="962" cy="234"/>
                <a:chOff x="0" y="0"/>
                <a:chExt cx="962" cy="234"/>
              </a:xfrm>
            </p:grpSpPr>
            <p:grpSp>
              <p:nvGrpSpPr>
                <p:cNvPr id="13478" name="组合 4248"/>
                <p:cNvGrpSpPr/>
                <p:nvPr/>
              </p:nvGrpSpPr>
              <p:grpSpPr bwMode="auto">
                <a:xfrm rot="-9970459" flipH="1" flipV="1">
                  <a:off x="0" y="0"/>
                  <a:ext cx="962" cy="234"/>
                  <a:chOff x="0" y="0"/>
                  <a:chExt cx="898" cy="236"/>
                </a:xfrm>
              </p:grpSpPr>
              <p:grpSp>
                <p:nvGrpSpPr>
                  <p:cNvPr id="13490" name="组合 4249"/>
                  <p:cNvGrpSpPr/>
                  <p:nvPr/>
                </p:nvGrpSpPr>
                <p:grpSpPr bwMode="auto">
                  <a:xfrm>
                    <a:off x="0" y="0"/>
                    <a:ext cx="742" cy="186"/>
                    <a:chOff x="0" y="0"/>
                    <a:chExt cx="1118" cy="279"/>
                  </a:xfrm>
                </p:grpSpPr>
                <p:sp>
                  <p:nvSpPr>
                    <p:cNvPr id="13496" name="AutoShape 152"/>
                    <p:cNvSpPr>
                      <a:spLocks noChangeArrowheads="1"/>
                    </p:cNvSpPr>
                    <p:nvPr/>
                  </p:nvSpPr>
                  <p:spPr bwMode="auto">
                    <a:xfrm rot="5263130">
                      <a:off x="218"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97" name="AutoShape 153"/>
                    <p:cNvSpPr>
                      <a:spLocks noChangeArrowheads="1"/>
                    </p:cNvSpPr>
                    <p:nvPr/>
                  </p:nvSpPr>
                  <p:spPr bwMode="auto">
                    <a:xfrm rot="6078281">
                      <a:off x="354"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98" name="AutoShape 154"/>
                    <p:cNvSpPr>
                      <a:spLocks noChangeArrowheads="1"/>
                    </p:cNvSpPr>
                    <p:nvPr/>
                  </p:nvSpPr>
                  <p:spPr bwMode="auto">
                    <a:xfrm rot="6373927">
                      <a:off x="430" y="-27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99" name="AutoShape 155"/>
                    <p:cNvSpPr>
                      <a:spLocks noChangeArrowheads="1"/>
                    </p:cNvSpPr>
                    <p:nvPr/>
                  </p:nvSpPr>
                  <p:spPr bwMode="auto">
                    <a:xfrm rot="6906312">
                      <a:off x="520" y="-24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491" name="组合 4254"/>
                  <p:cNvGrpSpPr/>
                  <p:nvPr/>
                </p:nvGrpSpPr>
                <p:grpSpPr bwMode="auto">
                  <a:xfrm rot="1353540">
                    <a:off x="156" y="50"/>
                    <a:ext cx="742" cy="186"/>
                    <a:chOff x="0" y="0"/>
                    <a:chExt cx="1118" cy="279"/>
                  </a:xfrm>
                </p:grpSpPr>
                <p:sp>
                  <p:nvSpPr>
                    <p:cNvPr id="13492" name="AutoShape 157"/>
                    <p:cNvSpPr>
                      <a:spLocks noChangeArrowheads="1"/>
                    </p:cNvSpPr>
                    <p:nvPr/>
                  </p:nvSpPr>
                  <p:spPr bwMode="auto">
                    <a:xfrm rot="5263130">
                      <a:off x="218"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93" name="AutoShape 158"/>
                    <p:cNvSpPr>
                      <a:spLocks noChangeArrowheads="1"/>
                    </p:cNvSpPr>
                    <p:nvPr/>
                  </p:nvSpPr>
                  <p:spPr bwMode="auto">
                    <a:xfrm rot="6078281">
                      <a:off x="354"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94" name="AutoShape 159"/>
                    <p:cNvSpPr>
                      <a:spLocks noChangeArrowheads="1"/>
                    </p:cNvSpPr>
                    <p:nvPr/>
                  </p:nvSpPr>
                  <p:spPr bwMode="auto">
                    <a:xfrm rot="6373927">
                      <a:off x="430" y="-27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95" name="AutoShape 160"/>
                    <p:cNvSpPr>
                      <a:spLocks noChangeArrowheads="1"/>
                    </p:cNvSpPr>
                    <p:nvPr/>
                  </p:nvSpPr>
                  <p:spPr bwMode="auto">
                    <a:xfrm rot="6906312">
                      <a:off x="520" y="-24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479" name="组合 4259"/>
                <p:cNvGrpSpPr/>
                <p:nvPr/>
              </p:nvGrpSpPr>
              <p:grpSpPr bwMode="auto">
                <a:xfrm rot="-9970459" flipH="1" flipV="1">
                  <a:off x="83" y="26"/>
                  <a:ext cx="788" cy="191"/>
                  <a:chOff x="0" y="0"/>
                  <a:chExt cx="898" cy="236"/>
                </a:xfrm>
              </p:grpSpPr>
              <p:grpSp>
                <p:nvGrpSpPr>
                  <p:cNvPr id="13480" name="组合 4260"/>
                  <p:cNvGrpSpPr/>
                  <p:nvPr/>
                </p:nvGrpSpPr>
                <p:grpSpPr bwMode="auto">
                  <a:xfrm>
                    <a:off x="0" y="0"/>
                    <a:ext cx="742" cy="186"/>
                    <a:chOff x="0" y="0"/>
                    <a:chExt cx="1118" cy="279"/>
                  </a:xfrm>
                </p:grpSpPr>
                <p:sp>
                  <p:nvSpPr>
                    <p:cNvPr id="13486" name="AutoShape 163"/>
                    <p:cNvSpPr>
                      <a:spLocks noChangeArrowheads="1"/>
                    </p:cNvSpPr>
                    <p:nvPr/>
                  </p:nvSpPr>
                  <p:spPr bwMode="auto">
                    <a:xfrm rot="5263130">
                      <a:off x="218"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87" name="AutoShape 164"/>
                    <p:cNvSpPr>
                      <a:spLocks noChangeArrowheads="1"/>
                    </p:cNvSpPr>
                    <p:nvPr/>
                  </p:nvSpPr>
                  <p:spPr bwMode="auto">
                    <a:xfrm rot="6078281">
                      <a:off x="354"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88" name="AutoShape 165"/>
                    <p:cNvSpPr>
                      <a:spLocks noChangeArrowheads="1"/>
                    </p:cNvSpPr>
                    <p:nvPr/>
                  </p:nvSpPr>
                  <p:spPr bwMode="auto">
                    <a:xfrm rot="6373927">
                      <a:off x="430" y="-27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89" name="AutoShape 166"/>
                    <p:cNvSpPr>
                      <a:spLocks noChangeArrowheads="1"/>
                    </p:cNvSpPr>
                    <p:nvPr/>
                  </p:nvSpPr>
                  <p:spPr bwMode="auto">
                    <a:xfrm rot="6906312">
                      <a:off x="520" y="-24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481" name="组合 4265"/>
                  <p:cNvGrpSpPr/>
                  <p:nvPr/>
                </p:nvGrpSpPr>
                <p:grpSpPr bwMode="auto">
                  <a:xfrm rot="1353540">
                    <a:off x="156" y="50"/>
                    <a:ext cx="742" cy="186"/>
                    <a:chOff x="0" y="0"/>
                    <a:chExt cx="1118" cy="279"/>
                  </a:xfrm>
                </p:grpSpPr>
                <p:sp>
                  <p:nvSpPr>
                    <p:cNvPr id="13482" name="AutoShape 168"/>
                    <p:cNvSpPr>
                      <a:spLocks noChangeArrowheads="1"/>
                    </p:cNvSpPr>
                    <p:nvPr/>
                  </p:nvSpPr>
                  <p:spPr bwMode="auto">
                    <a:xfrm rot="5263130">
                      <a:off x="218"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83" name="AutoShape 169"/>
                    <p:cNvSpPr>
                      <a:spLocks noChangeArrowheads="1"/>
                    </p:cNvSpPr>
                    <p:nvPr/>
                  </p:nvSpPr>
                  <p:spPr bwMode="auto">
                    <a:xfrm rot="6078281">
                      <a:off x="354"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84" name="AutoShape 170"/>
                    <p:cNvSpPr>
                      <a:spLocks noChangeArrowheads="1"/>
                    </p:cNvSpPr>
                    <p:nvPr/>
                  </p:nvSpPr>
                  <p:spPr bwMode="auto">
                    <a:xfrm rot="6373927">
                      <a:off x="430" y="-27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85" name="AutoShape 171"/>
                    <p:cNvSpPr>
                      <a:spLocks noChangeArrowheads="1"/>
                    </p:cNvSpPr>
                    <p:nvPr/>
                  </p:nvSpPr>
                  <p:spPr bwMode="auto">
                    <a:xfrm rot="6906312">
                      <a:off x="520" y="-24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grpSp>
      <p:grpSp>
        <p:nvGrpSpPr>
          <p:cNvPr id="13322" name="组合 4270"/>
          <p:cNvGrpSpPr/>
          <p:nvPr/>
        </p:nvGrpSpPr>
        <p:grpSpPr bwMode="auto">
          <a:xfrm>
            <a:off x="1695450" y="1420813"/>
            <a:ext cx="754063" cy="685800"/>
            <a:chOff x="0" y="0"/>
            <a:chExt cx="1358" cy="1030"/>
          </a:xfrm>
        </p:grpSpPr>
        <p:sp>
          <p:nvSpPr>
            <p:cNvPr id="13402" name="Oval 173"/>
            <p:cNvSpPr>
              <a:spLocks noChangeArrowheads="1"/>
            </p:cNvSpPr>
            <p:nvPr/>
          </p:nvSpPr>
          <p:spPr bwMode="auto">
            <a:xfrm>
              <a:off x="117" y="0"/>
              <a:ext cx="1022" cy="1030"/>
            </a:xfrm>
            <a:prstGeom prst="ellipse">
              <a:avLst/>
            </a:prstGeom>
            <a:solidFill>
              <a:schemeClr val="accent1"/>
            </a:solidFill>
            <a:ln w="38100">
              <a:solidFill>
                <a:srgbClr val="EAEAEA"/>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nvGrpSpPr>
            <p:cNvPr id="13403" name="组合 4272"/>
            <p:cNvGrpSpPr/>
            <p:nvPr/>
          </p:nvGrpSpPr>
          <p:grpSpPr bwMode="auto">
            <a:xfrm rot="10082854">
              <a:off x="-3" y="743"/>
              <a:ext cx="933" cy="228"/>
              <a:chOff x="0" y="0"/>
              <a:chExt cx="962" cy="234"/>
            </a:xfrm>
          </p:grpSpPr>
          <p:grpSp>
            <p:nvGrpSpPr>
              <p:cNvPr id="13451" name="组合 4273"/>
              <p:cNvGrpSpPr/>
              <p:nvPr/>
            </p:nvGrpSpPr>
            <p:grpSpPr bwMode="auto">
              <a:xfrm rot="-9970459" flipH="1" flipV="1">
                <a:off x="0" y="0"/>
                <a:ext cx="962" cy="234"/>
                <a:chOff x="0" y="0"/>
                <a:chExt cx="898" cy="236"/>
              </a:xfrm>
            </p:grpSpPr>
            <p:grpSp>
              <p:nvGrpSpPr>
                <p:cNvPr id="13463" name="组合 4274"/>
                <p:cNvGrpSpPr/>
                <p:nvPr/>
              </p:nvGrpSpPr>
              <p:grpSpPr bwMode="auto">
                <a:xfrm>
                  <a:off x="0" y="0"/>
                  <a:ext cx="742" cy="186"/>
                  <a:chOff x="0" y="0"/>
                  <a:chExt cx="1118" cy="279"/>
                </a:xfrm>
              </p:grpSpPr>
              <p:sp>
                <p:nvSpPr>
                  <p:cNvPr id="13469" name="AutoShape 177"/>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70" name="AutoShape 178"/>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71" name="AutoShape 179"/>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72" name="AutoShape 180"/>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464" name="组合 4279"/>
                <p:cNvGrpSpPr/>
                <p:nvPr/>
              </p:nvGrpSpPr>
              <p:grpSpPr bwMode="auto">
                <a:xfrm rot="1353540">
                  <a:off x="156" y="50"/>
                  <a:ext cx="742" cy="186"/>
                  <a:chOff x="0" y="0"/>
                  <a:chExt cx="1118" cy="279"/>
                </a:xfrm>
              </p:grpSpPr>
              <p:sp>
                <p:nvSpPr>
                  <p:cNvPr id="13465" name="AutoShape 182"/>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66" name="AutoShape 183"/>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67" name="AutoShape 184"/>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68" name="AutoShape 185"/>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452" name="组合 4284"/>
              <p:cNvGrpSpPr/>
              <p:nvPr/>
            </p:nvGrpSpPr>
            <p:grpSpPr bwMode="auto">
              <a:xfrm rot="-9970459" flipH="1" flipV="1">
                <a:off x="83" y="26"/>
                <a:ext cx="788" cy="191"/>
                <a:chOff x="0" y="0"/>
                <a:chExt cx="898" cy="236"/>
              </a:xfrm>
            </p:grpSpPr>
            <p:grpSp>
              <p:nvGrpSpPr>
                <p:cNvPr id="13453" name="组合 4285"/>
                <p:cNvGrpSpPr/>
                <p:nvPr/>
              </p:nvGrpSpPr>
              <p:grpSpPr bwMode="auto">
                <a:xfrm>
                  <a:off x="0" y="0"/>
                  <a:ext cx="742" cy="186"/>
                  <a:chOff x="0" y="0"/>
                  <a:chExt cx="1118" cy="279"/>
                </a:xfrm>
              </p:grpSpPr>
              <p:sp>
                <p:nvSpPr>
                  <p:cNvPr id="13459" name="AutoShape 188"/>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60" name="AutoShape 189"/>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61" name="AutoShape 190"/>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62" name="AutoShape 191"/>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454" name="组合 4290"/>
                <p:cNvGrpSpPr/>
                <p:nvPr/>
              </p:nvGrpSpPr>
              <p:grpSpPr bwMode="auto">
                <a:xfrm rot="1353540">
                  <a:off x="156" y="50"/>
                  <a:ext cx="742" cy="186"/>
                  <a:chOff x="0" y="0"/>
                  <a:chExt cx="1118" cy="279"/>
                </a:xfrm>
              </p:grpSpPr>
              <p:sp>
                <p:nvSpPr>
                  <p:cNvPr id="13455" name="AutoShape 193"/>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56" name="AutoShape 194"/>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57" name="AutoShape 195"/>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58" name="AutoShape 196"/>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nvGrpSpPr>
            <p:cNvPr id="13404" name="组合 4295"/>
            <p:cNvGrpSpPr/>
            <p:nvPr/>
          </p:nvGrpSpPr>
          <p:grpSpPr bwMode="auto">
            <a:xfrm rot="-232145">
              <a:off x="380" y="64"/>
              <a:ext cx="961" cy="247"/>
              <a:chOff x="0" y="0"/>
              <a:chExt cx="992" cy="258"/>
            </a:xfrm>
          </p:grpSpPr>
          <p:grpSp>
            <p:nvGrpSpPr>
              <p:cNvPr id="13405" name="组合 4296"/>
              <p:cNvGrpSpPr/>
              <p:nvPr/>
            </p:nvGrpSpPr>
            <p:grpSpPr bwMode="auto">
              <a:xfrm rot="513316">
                <a:off x="0" y="0"/>
                <a:ext cx="962" cy="234"/>
                <a:chOff x="0" y="0"/>
                <a:chExt cx="962" cy="234"/>
              </a:xfrm>
            </p:grpSpPr>
            <p:grpSp>
              <p:nvGrpSpPr>
                <p:cNvPr id="13429" name="组合 4297"/>
                <p:cNvGrpSpPr/>
                <p:nvPr/>
              </p:nvGrpSpPr>
              <p:grpSpPr bwMode="auto">
                <a:xfrm rot="-9970459" flipH="1" flipV="1">
                  <a:off x="0" y="0"/>
                  <a:ext cx="962" cy="234"/>
                  <a:chOff x="0" y="0"/>
                  <a:chExt cx="898" cy="236"/>
                </a:xfrm>
              </p:grpSpPr>
              <p:grpSp>
                <p:nvGrpSpPr>
                  <p:cNvPr id="13441" name="组合 4298"/>
                  <p:cNvGrpSpPr/>
                  <p:nvPr/>
                </p:nvGrpSpPr>
                <p:grpSpPr bwMode="auto">
                  <a:xfrm>
                    <a:off x="0" y="0"/>
                    <a:ext cx="742" cy="186"/>
                    <a:chOff x="0" y="0"/>
                    <a:chExt cx="1118" cy="279"/>
                  </a:xfrm>
                </p:grpSpPr>
                <p:sp>
                  <p:nvSpPr>
                    <p:cNvPr id="13447" name="AutoShape 201"/>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48" name="AutoShape 202"/>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49" name="AutoShape 203"/>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50" name="AutoShape 204"/>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442" name="组合 4303"/>
                  <p:cNvGrpSpPr/>
                  <p:nvPr/>
                </p:nvGrpSpPr>
                <p:grpSpPr bwMode="auto">
                  <a:xfrm rot="1353540">
                    <a:off x="156" y="50"/>
                    <a:ext cx="742" cy="186"/>
                    <a:chOff x="0" y="0"/>
                    <a:chExt cx="1118" cy="279"/>
                  </a:xfrm>
                </p:grpSpPr>
                <p:sp>
                  <p:nvSpPr>
                    <p:cNvPr id="13443" name="AutoShape 206"/>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44" name="AutoShape 207"/>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45" name="AutoShape 208"/>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46" name="AutoShape 209"/>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430" name="组合 4308"/>
                <p:cNvGrpSpPr/>
                <p:nvPr/>
              </p:nvGrpSpPr>
              <p:grpSpPr bwMode="auto">
                <a:xfrm rot="-9970459" flipH="1" flipV="1">
                  <a:off x="83" y="26"/>
                  <a:ext cx="788" cy="191"/>
                  <a:chOff x="0" y="0"/>
                  <a:chExt cx="898" cy="236"/>
                </a:xfrm>
              </p:grpSpPr>
              <p:grpSp>
                <p:nvGrpSpPr>
                  <p:cNvPr id="13431" name="组合 4309"/>
                  <p:cNvGrpSpPr/>
                  <p:nvPr/>
                </p:nvGrpSpPr>
                <p:grpSpPr bwMode="auto">
                  <a:xfrm>
                    <a:off x="0" y="0"/>
                    <a:ext cx="742" cy="186"/>
                    <a:chOff x="0" y="0"/>
                    <a:chExt cx="1118" cy="279"/>
                  </a:xfrm>
                </p:grpSpPr>
                <p:sp>
                  <p:nvSpPr>
                    <p:cNvPr id="13437" name="AutoShape 212"/>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38" name="AutoShape 213"/>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39" name="AutoShape 214"/>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40" name="AutoShape 215"/>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432" name="组合 4314"/>
                  <p:cNvGrpSpPr/>
                  <p:nvPr/>
                </p:nvGrpSpPr>
                <p:grpSpPr bwMode="auto">
                  <a:xfrm rot="1353540">
                    <a:off x="156" y="50"/>
                    <a:ext cx="742" cy="186"/>
                    <a:chOff x="0" y="0"/>
                    <a:chExt cx="1118" cy="279"/>
                  </a:xfrm>
                </p:grpSpPr>
                <p:sp>
                  <p:nvSpPr>
                    <p:cNvPr id="13433" name="AutoShape 217"/>
                    <p:cNvSpPr>
                      <a:spLocks noChangeArrowheads="1"/>
                    </p:cNvSpPr>
                    <p:nvPr/>
                  </p:nvSpPr>
                  <p:spPr bwMode="auto">
                    <a:xfrm rot="5263130">
                      <a:off x="218"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34" name="AutoShape 218"/>
                    <p:cNvSpPr>
                      <a:spLocks noChangeArrowheads="1"/>
                    </p:cNvSpPr>
                    <p:nvPr/>
                  </p:nvSpPr>
                  <p:spPr bwMode="auto">
                    <a:xfrm rot="6078281">
                      <a:off x="354" y="-29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35" name="AutoShape 219"/>
                    <p:cNvSpPr>
                      <a:spLocks noChangeArrowheads="1"/>
                    </p:cNvSpPr>
                    <p:nvPr/>
                  </p:nvSpPr>
                  <p:spPr bwMode="auto">
                    <a:xfrm rot="6373927">
                      <a:off x="430" y="-27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36" name="AutoShape 220"/>
                    <p:cNvSpPr>
                      <a:spLocks noChangeArrowheads="1"/>
                    </p:cNvSpPr>
                    <p:nvPr/>
                  </p:nvSpPr>
                  <p:spPr bwMode="auto">
                    <a:xfrm rot="6906312">
                      <a:off x="520" y="-242"/>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nvGrpSpPr>
              <p:cNvPr id="13406" name="组合 4319"/>
              <p:cNvGrpSpPr/>
              <p:nvPr/>
            </p:nvGrpSpPr>
            <p:grpSpPr bwMode="auto">
              <a:xfrm rot="513316">
                <a:off x="30" y="24"/>
                <a:ext cx="962" cy="234"/>
                <a:chOff x="0" y="0"/>
                <a:chExt cx="962" cy="234"/>
              </a:xfrm>
            </p:grpSpPr>
            <p:grpSp>
              <p:nvGrpSpPr>
                <p:cNvPr id="13407" name="组合 4320"/>
                <p:cNvGrpSpPr/>
                <p:nvPr/>
              </p:nvGrpSpPr>
              <p:grpSpPr bwMode="auto">
                <a:xfrm rot="-9970459" flipH="1" flipV="1">
                  <a:off x="0" y="0"/>
                  <a:ext cx="962" cy="234"/>
                  <a:chOff x="0" y="0"/>
                  <a:chExt cx="898" cy="236"/>
                </a:xfrm>
              </p:grpSpPr>
              <p:grpSp>
                <p:nvGrpSpPr>
                  <p:cNvPr id="13419" name="组合 4321"/>
                  <p:cNvGrpSpPr/>
                  <p:nvPr/>
                </p:nvGrpSpPr>
                <p:grpSpPr bwMode="auto">
                  <a:xfrm>
                    <a:off x="0" y="0"/>
                    <a:ext cx="742" cy="186"/>
                    <a:chOff x="0" y="0"/>
                    <a:chExt cx="1118" cy="279"/>
                  </a:xfrm>
                </p:grpSpPr>
                <p:sp>
                  <p:nvSpPr>
                    <p:cNvPr id="13425" name="AutoShape 224"/>
                    <p:cNvSpPr>
                      <a:spLocks noChangeArrowheads="1"/>
                    </p:cNvSpPr>
                    <p:nvPr/>
                  </p:nvSpPr>
                  <p:spPr bwMode="auto">
                    <a:xfrm rot="5263130">
                      <a:off x="218"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26" name="AutoShape 225"/>
                    <p:cNvSpPr>
                      <a:spLocks noChangeArrowheads="1"/>
                    </p:cNvSpPr>
                    <p:nvPr/>
                  </p:nvSpPr>
                  <p:spPr bwMode="auto">
                    <a:xfrm rot="6078281">
                      <a:off x="354"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27" name="AutoShape 226"/>
                    <p:cNvSpPr>
                      <a:spLocks noChangeArrowheads="1"/>
                    </p:cNvSpPr>
                    <p:nvPr/>
                  </p:nvSpPr>
                  <p:spPr bwMode="auto">
                    <a:xfrm rot="6373927">
                      <a:off x="430" y="-27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28" name="AutoShape 227"/>
                    <p:cNvSpPr>
                      <a:spLocks noChangeArrowheads="1"/>
                    </p:cNvSpPr>
                    <p:nvPr/>
                  </p:nvSpPr>
                  <p:spPr bwMode="auto">
                    <a:xfrm rot="6906312">
                      <a:off x="520" y="-24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420" name="组合 4326"/>
                  <p:cNvGrpSpPr/>
                  <p:nvPr/>
                </p:nvGrpSpPr>
                <p:grpSpPr bwMode="auto">
                  <a:xfrm rot="1353540">
                    <a:off x="156" y="50"/>
                    <a:ext cx="742" cy="186"/>
                    <a:chOff x="0" y="0"/>
                    <a:chExt cx="1118" cy="279"/>
                  </a:xfrm>
                </p:grpSpPr>
                <p:sp>
                  <p:nvSpPr>
                    <p:cNvPr id="13421" name="AutoShape 229"/>
                    <p:cNvSpPr>
                      <a:spLocks noChangeArrowheads="1"/>
                    </p:cNvSpPr>
                    <p:nvPr/>
                  </p:nvSpPr>
                  <p:spPr bwMode="auto">
                    <a:xfrm rot="5263130">
                      <a:off x="218"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22" name="AutoShape 230"/>
                    <p:cNvSpPr>
                      <a:spLocks noChangeArrowheads="1"/>
                    </p:cNvSpPr>
                    <p:nvPr/>
                  </p:nvSpPr>
                  <p:spPr bwMode="auto">
                    <a:xfrm rot="6078281">
                      <a:off x="354"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23" name="AutoShape 231"/>
                    <p:cNvSpPr>
                      <a:spLocks noChangeArrowheads="1"/>
                    </p:cNvSpPr>
                    <p:nvPr/>
                  </p:nvSpPr>
                  <p:spPr bwMode="auto">
                    <a:xfrm rot="6373927">
                      <a:off x="430" y="-27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24" name="AutoShape 232"/>
                    <p:cNvSpPr>
                      <a:spLocks noChangeArrowheads="1"/>
                    </p:cNvSpPr>
                    <p:nvPr/>
                  </p:nvSpPr>
                  <p:spPr bwMode="auto">
                    <a:xfrm rot="6906312">
                      <a:off x="520" y="-24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408" name="组合 4331"/>
                <p:cNvGrpSpPr/>
                <p:nvPr/>
              </p:nvGrpSpPr>
              <p:grpSpPr bwMode="auto">
                <a:xfrm rot="-9970459" flipH="1" flipV="1">
                  <a:off x="83" y="26"/>
                  <a:ext cx="788" cy="191"/>
                  <a:chOff x="0" y="0"/>
                  <a:chExt cx="898" cy="236"/>
                </a:xfrm>
              </p:grpSpPr>
              <p:grpSp>
                <p:nvGrpSpPr>
                  <p:cNvPr id="13409" name="组合 4332"/>
                  <p:cNvGrpSpPr/>
                  <p:nvPr/>
                </p:nvGrpSpPr>
                <p:grpSpPr bwMode="auto">
                  <a:xfrm>
                    <a:off x="0" y="0"/>
                    <a:ext cx="742" cy="186"/>
                    <a:chOff x="0" y="0"/>
                    <a:chExt cx="1118" cy="279"/>
                  </a:xfrm>
                </p:grpSpPr>
                <p:sp>
                  <p:nvSpPr>
                    <p:cNvPr id="13415" name="AutoShape 235"/>
                    <p:cNvSpPr>
                      <a:spLocks noChangeArrowheads="1"/>
                    </p:cNvSpPr>
                    <p:nvPr/>
                  </p:nvSpPr>
                  <p:spPr bwMode="auto">
                    <a:xfrm rot="5263130">
                      <a:off x="218"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16" name="AutoShape 236"/>
                    <p:cNvSpPr>
                      <a:spLocks noChangeArrowheads="1"/>
                    </p:cNvSpPr>
                    <p:nvPr/>
                  </p:nvSpPr>
                  <p:spPr bwMode="auto">
                    <a:xfrm rot="6078281">
                      <a:off x="354"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17" name="AutoShape 237"/>
                    <p:cNvSpPr>
                      <a:spLocks noChangeArrowheads="1"/>
                    </p:cNvSpPr>
                    <p:nvPr/>
                  </p:nvSpPr>
                  <p:spPr bwMode="auto">
                    <a:xfrm rot="6373927">
                      <a:off x="430" y="-27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18" name="AutoShape 238"/>
                    <p:cNvSpPr>
                      <a:spLocks noChangeArrowheads="1"/>
                    </p:cNvSpPr>
                    <p:nvPr/>
                  </p:nvSpPr>
                  <p:spPr bwMode="auto">
                    <a:xfrm rot="6906312">
                      <a:off x="520" y="-24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410" name="组合 4337"/>
                  <p:cNvGrpSpPr/>
                  <p:nvPr/>
                </p:nvGrpSpPr>
                <p:grpSpPr bwMode="auto">
                  <a:xfrm rot="1353540">
                    <a:off x="156" y="50"/>
                    <a:ext cx="742" cy="186"/>
                    <a:chOff x="0" y="0"/>
                    <a:chExt cx="1118" cy="279"/>
                  </a:xfrm>
                </p:grpSpPr>
                <p:sp>
                  <p:nvSpPr>
                    <p:cNvPr id="13411" name="AutoShape 240"/>
                    <p:cNvSpPr>
                      <a:spLocks noChangeArrowheads="1"/>
                    </p:cNvSpPr>
                    <p:nvPr/>
                  </p:nvSpPr>
                  <p:spPr bwMode="auto">
                    <a:xfrm rot="5263130">
                      <a:off x="218"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12" name="AutoShape 241"/>
                    <p:cNvSpPr>
                      <a:spLocks noChangeArrowheads="1"/>
                    </p:cNvSpPr>
                    <p:nvPr/>
                  </p:nvSpPr>
                  <p:spPr bwMode="auto">
                    <a:xfrm rot="6078281">
                      <a:off x="354" y="-294"/>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13" name="AutoShape 242"/>
                    <p:cNvSpPr>
                      <a:spLocks noChangeArrowheads="1"/>
                    </p:cNvSpPr>
                    <p:nvPr/>
                  </p:nvSpPr>
                  <p:spPr bwMode="auto">
                    <a:xfrm rot="6373927">
                      <a:off x="430" y="-27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14" name="AutoShape 243"/>
                    <p:cNvSpPr>
                      <a:spLocks noChangeArrowheads="1"/>
                    </p:cNvSpPr>
                    <p:nvPr/>
                  </p:nvSpPr>
                  <p:spPr bwMode="auto">
                    <a:xfrm rot="6906312">
                      <a:off x="520" y="-242"/>
                      <a:ext cx="227" cy="816"/>
                    </a:xfrm>
                    <a:prstGeom prst="moon">
                      <a:avLst>
                        <a:gd name="adj" fmla="val 49773"/>
                      </a:avLst>
                    </a:prstGeom>
                    <a:solidFill>
                      <a:srgbClr val="FFFFFF">
                        <a:alpha val="19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grpSp>
      <p:grpSp>
        <p:nvGrpSpPr>
          <p:cNvPr id="13323" name="组合 4342"/>
          <p:cNvGrpSpPr/>
          <p:nvPr/>
        </p:nvGrpSpPr>
        <p:grpSpPr bwMode="auto">
          <a:xfrm>
            <a:off x="1706563" y="5281613"/>
            <a:ext cx="731837" cy="665162"/>
            <a:chOff x="0" y="0"/>
            <a:chExt cx="1358" cy="1030"/>
          </a:xfrm>
        </p:grpSpPr>
        <p:sp>
          <p:nvSpPr>
            <p:cNvPr id="13331" name="Oval 101"/>
            <p:cNvSpPr>
              <a:spLocks noChangeArrowheads="1"/>
            </p:cNvSpPr>
            <p:nvPr/>
          </p:nvSpPr>
          <p:spPr bwMode="auto">
            <a:xfrm>
              <a:off x="118" y="0"/>
              <a:ext cx="1022" cy="1030"/>
            </a:xfrm>
            <a:prstGeom prst="ellipse">
              <a:avLst/>
            </a:prstGeom>
            <a:solidFill>
              <a:srgbClr val="FF99FF"/>
            </a:solidFill>
            <a:ln w="28575">
              <a:solidFill>
                <a:srgbClr val="EAEAEA"/>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nvGrpSpPr>
            <p:cNvPr id="13332" name="组合 4344"/>
            <p:cNvGrpSpPr/>
            <p:nvPr/>
          </p:nvGrpSpPr>
          <p:grpSpPr bwMode="auto">
            <a:xfrm rot="10082854">
              <a:off x="-4" y="742"/>
              <a:ext cx="934" cy="228"/>
              <a:chOff x="0" y="0"/>
              <a:chExt cx="963" cy="234"/>
            </a:xfrm>
          </p:grpSpPr>
          <p:grpSp>
            <p:nvGrpSpPr>
              <p:cNvPr id="13380" name="组合 4345"/>
              <p:cNvGrpSpPr/>
              <p:nvPr/>
            </p:nvGrpSpPr>
            <p:grpSpPr bwMode="auto">
              <a:xfrm rot="-9970459" flipH="1" flipV="1">
                <a:off x="0" y="0"/>
                <a:ext cx="963" cy="234"/>
                <a:chOff x="0" y="0"/>
                <a:chExt cx="899" cy="236"/>
              </a:xfrm>
            </p:grpSpPr>
            <p:grpSp>
              <p:nvGrpSpPr>
                <p:cNvPr id="13392" name="组合 4346"/>
                <p:cNvGrpSpPr/>
                <p:nvPr/>
              </p:nvGrpSpPr>
              <p:grpSpPr bwMode="auto">
                <a:xfrm>
                  <a:off x="0" y="0"/>
                  <a:ext cx="742" cy="186"/>
                  <a:chOff x="0" y="0"/>
                  <a:chExt cx="1118" cy="279"/>
                </a:xfrm>
              </p:grpSpPr>
              <p:sp>
                <p:nvSpPr>
                  <p:cNvPr id="13398" name="AutoShape 105"/>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99" name="AutoShape 106"/>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00" name="AutoShape 107"/>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401" name="AutoShape 108"/>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393" name="组合 4351"/>
                <p:cNvGrpSpPr/>
                <p:nvPr/>
              </p:nvGrpSpPr>
              <p:grpSpPr bwMode="auto">
                <a:xfrm rot="1353540">
                  <a:off x="157" y="50"/>
                  <a:ext cx="742" cy="186"/>
                  <a:chOff x="0" y="0"/>
                  <a:chExt cx="1118" cy="279"/>
                </a:xfrm>
              </p:grpSpPr>
              <p:sp>
                <p:nvSpPr>
                  <p:cNvPr id="13394" name="AutoShape 110"/>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95" name="AutoShape 111"/>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96" name="AutoShape 112"/>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97" name="AutoShape 113"/>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381" name="组合 4356"/>
              <p:cNvGrpSpPr/>
              <p:nvPr/>
            </p:nvGrpSpPr>
            <p:grpSpPr bwMode="auto">
              <a:xfrm rot="-9970459" flipH="1" flipV="1">
                <a:off x="83" y="26"/>
                <a:ext cx="789" cy="191"/>
                <a:chOff x="0" y="0"/>
                <a:chExt cx="899" cy="236"/>
              </a:xfrm>
            </p:grpSpPr>
            <p:grpSp>
              <p:nvGrpSpPr>
                <p:cNvPr id="13382" name="组合 4357"/>
                <p:cNvGrpSpPr/>
                <p:nvPr/>
              </p:nvGrpSpPr>
              <p:grpSpPr bwMode="auto">
                <a:xfrm>
                  <a:off x="0" y="0"/>
                  <a:ext cx="742" cy="186"/>
                  <a:chOff x="0" y="0"/>
                  <a:chExt cx="1118" cy="279"/>
                </a:xfrm>
              </p:grpSpPr>
              <p:sp>
                <p:nvSpPr>
                  <p:cNvPr id="13388" name="AutoShape 116"/>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89" name="AutoShape 117"/>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90" name="AutoShape 118"/>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91" name="AutoShape 119"/>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383" name="组合 4362"/>
                <p:cNvGrpSpPr/>
                <p:nvPr/>
              </p:nvGrpSpPr>
              <p:grpSpPr bwMode="auto">
                <a:xfrm rot="1353540">
                  <a:off x="157" y="50"/>
                  <a:ext cx="742" cy="186"/>
                  <a:chOff x="0" y="0"/>
                  <a:chExt cx="1118" cy="279"/>
                </a:xfrm>
              </p:grpSpPr>
              <p:sp>
                <p:nvSpPr>
                  <p:cNvPr id="13384" name="AutoShape 121"/>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85" name="AutoShape 122"/>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86" name="AutoShape 123"/>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87" name="AutoShape 124"/>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nvGrpSpPr>
            <p:cNvPr id="13333" name="组合 4367"/>
            <p:cNvGrpSpPr/>
            <p:nvPr/>
          </p:nvGrpSpPr>
          <p:grpSpPr bwMode="auto">
            <a:xfrm rot="-232145">
              <a:off x="376" y="65"/>
              <a:ext cx="962" cy="247"/>
              <a:chOff x="0" y="0"/>
              <a:chExt cx="993" cy="258"/>
            </a:xfrm>
          </p:grpSpPr>
          <p:grpSp>
            <p:nvGrpSpPr>
              <p:cNvPr id="13334" name="组合 4368"/>
              <p:cNvGrpSpPr/>
              <p:nvPr/>
            </p:nvGrpSpPr>
            <p:grpSpPr bwMode="auto">
              <a:xfrm rot="513316">
                <a:off x="0" y="0"/>
                <a:ext cx="963" cy="234"/>
                <a:chOff x="0" y="0"/>
                <a:chExt cx="963" cy="234"/>
              </a:xfrm>
            </p:grpSpPr>
            <p:grpSp>
              <p:nvGrpSpPr>
                <p:cNvPr id="13358" name="组合 4369"/>
                <p:cNvGrpSpPr/>
                <p:nvPr/>
              </p:nvGrpSpPr>
              <p:grpSpPr bwMode="auto">
                <a:xfrm rot="-9970459" flipH="1" flipV="1">
                  <a:off x="0" y="0"/>
                  <a:ext cx="963" cy="234"/>
                  <a:chOff x="0" y="0"/>
                  <a:chExt cx="899" cy="236"/>
                </a:xfrm>
              </p:grpSpPr>
              <p:grpSp>
                <p:nvGrpSpPr>
                  <p:cNvPr id="13370" name="组合 4370"/>
                  <p:cNvGrpSpPr/>
                  <p:nvPr/>
                </p:nvGrpSpPr>
                <p:grpSpPr bwMode="auto">
                  <a:xfrm>
                    <a:off x="0" y="0"/>
                    <a:ext cx="742" cy="186"/>
                    <a:chOff x="0" y="0"/>
                    <a:chExt cx="1118" cy="279"/>
                  </a:xfrm>
                </p:grpSpPr>
                <p:sp>
                  <p:nvSpPr>
                    <p:cNvPr id="13376" name="AutoShape 129"/>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77" name="AutoShape 130"/>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78" name="AutoShape 131"/>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79" name="AutoShape 132"/>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371" name="组合 4375"/>
                  <p:cNvGrpSpPr/>
                  <p:nvPr/>
                </p:nvGrpSpPr>
                <p:grpSpPr bwMode="auto">
                  <a:xfrm rot="1353540">
                    <a:off x="157" y="50"/>
                    <a:ext cx="742" cy="186"/>
                    <a:chOff x="0" y="0"/>
                    <a:chExt cx="1118" cy="279"/>
                  </a:xfrm>
                </p:grpSpPr>
                <p:sp>
                  <p:nvSpPr>
                    <p:cNvPr id="13372" name="AutoShape 134"/>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73" name="AutoShape 135"/>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74" name="AutoShape 136"/>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75" name="AutoShape 137"/>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359" name="组合 4380"/>
                <p:cNvGrpSpPr/>
                <p:nvPr/>
              </p:nvGrpSpPr>
              <p:grpSpPr bwMode="auto">
                <a:xfrm rot="-9970459" flipH="1" flipV="1">
                  <a:off x="83" y="26"/>
                  <a:ext cx="789" cy="191"/>
                  <a:chOff x="0" y="0"/>
                  <a:chExt cx="899" cy="236"/>
                </a:xfrm>
              </p:grpSpPr>
              <p:grpSp>
                <p:nvGrpSpPr>
                  <p:cNvPr id="13360" name="组合 4381"/>
                  <p:cNvGrpSpPr/>
                  <p:nvPr/>
                </p:nvGrpSpPr>
                <p:grpSpPr bwMode="auto">
                  <a:xfrm>
                    <a:off x="0" y="0"/>
                    <a:ext cx="742" cy="186"/>
                    <a:chOff x="0" y="0"/>
                    <a:chExt cx="1118" cy="279"/>
                  </a:xfrm>
                </p:grpSpPr>
                <p:sp>
                  <p:nvSpPr>
                    <p:cNvPr id="13366" name="AutoShape 140"/>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67" name="AutoShape 141"/>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68" name="AutoShape 142"/>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69" name="AutoShape 143"/>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361" name="组合 4386"/>
                  <p:cNvGrpSpPr/>
                  <p:nvPr/>
                </p:nvGrpSpPr>
                <p:grpSpPr bwMode="auto">
                  <a:xfrm rot="1353540">
                    <a:off x="157" y="50"/>
                    <a:ext cx="742" cy="186"/>
                    <a:chOff x="0" y="0"/>
                    <a:chExt cx="1118" cy="279"/>
                  </a:xfrm>
                </p:grpSpPr>
                <p:sp>
                  <p:nvSpPr>
                    <p:cNvPr id="13362" name="AutoShape 145"/>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63" name="AutoShape 146"/>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64" name="AutoShape 147"/>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65" name="AutoShape 148"/>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nvGrpSpPr>
              <p:cNvPr id="13335" name="组合 4391"/>
              <p:cNvGrpSpPr/>
              <p:nvPr/>
            </p:nvGrpSpPr>
            <p:grpSpPr bwMode="auto">
              <a:xfrm rot="513316">
                <a:off x="30" y="24"/>
                <a:ext cx="963" cy="234"/>
                <a:chOff x="0" y="0"/>
                <a:chExt cx="963" cy="234"/>
              </a:xfrm>
            </p:grpSpPr>
            <p:grpSp>
              <p:nvGrpSpPr>
                <p:cNvPr id="13336" name="组合 4392"/>
                <p:cNvGrpSpPr/>
                <p:nvPr/>
              </p:nvGrpSpPr>
              <p:grpSpPr bwMode="auto">
                <a:xfrm rot="-9970459" flipH="1" flipV="1">
                  <a:off x="0" y="0"/>
                  <a:ext cx="963" cy="234"/>
                  <a:chOff x="0" y="0"/>
                  <a:chExt cx="899" cy="236"/>
                </a:xfrm>
              </p:grpSpPr>
              <p:grpSp>
                <p:nvGrpSpPr>
                  <p:cNvPr id="13348" name="组合 4393"/>
                  <p:cNvGrpSpPr/>
                  <p:nvPr/>
                </p:nvGrpSpPr>
                <p:grpSpPr bwMode="auto">
                  <a:xfrm>
                    <a:off x="0" y="0"/>
                    <a:ext cx="742" cy="186"/>
                    <a:chOff x="0" y="0"/>
                    <a:chExt cx="1118" cy="279"/>
                  </a:xfrm>
                </p:grpSpPr>
                <p:sp>
                  <p:nvSpPr>
                    <p:cNvPr id="13354" name="AutoShape 152"/>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55" name="AutoShape 153"/>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56" name="AutoShape 154"/>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57" name="AutoShape 155"/>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349" name="组合 4398"/>
                  <p:cNvGrpSpPr/>
                  <p:nvPr/>
                </p:nvGrpSpPr>
                <p:grpSpPr bwMode="auto">
                  <a:xfrm rot="1353540">
                    <a:off x="157" y="50"/>
                    <a:ext cx="742" cy="186"/>
                    <a:chOff x="0" y="0"/>
                    <a:chExt cx="1118" cy="279"/>
                  </a:xfrm>
                </p:grpSpPr>
                <p:sp>
                  <p:nvSpPr>
                    <p:cNvPr id="13350" name="AutoShape 157"/>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51" name="AutoShape 158"/>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52" name="AutoShape 159"/>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53" name="AutoShape 160"/>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nvGrpSpPr>
                <p:cNvPr id="13337" name="组合 4403"/>
                <p:cNvGrpSpPr/>
                <p:nvPr/>
              </p:nvGrpSpPr>
              <p:grpSpPr bwMode="auto">
                <a:xfrm rot="-9970459" flipH="1" flipV="1">
                  <a:off x="83" y="26"/>
                  <a:ext cx="789" cy="191"/>
                  <a:chOff x="0" y="0"/>
                  <a:chExt cx="899" cy="236"/>
                </a:xfrm>
              </p:grpSpPr>
              <p:grpSp>
                <p:nvGrpSpPr>
                  <p:cNvPr id="13338" name="组合 4404"/>
                  <p:cNvGrpSpPr/>
                  <p:nvPr/>
                </p:nvGrpSpPr>
                <p:grpSpPr bwMode="auto">
                  <a:xfrm>
                    <a:off x="0" y="0"/>
                    <a:ext cx="742" cy="186"/>
                    <a:chOff x="0" y="0"/>
                    <a:chExt cx="1118" cy="279"/>
                  </a:xfrm>
                </p:grpSpPr>
                <p:sp>
                  <p:nvSpPr>
                    <p:cNvPr id="13344" name="AutoShape 163"/>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45" name="AutoShape 164"/>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46" name="AutoShape 165"/>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47" name="AutoShape 166"/>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nvGrpSpPr>
                  <p:cNvPr id="13339" name="组合 4409"/>
                  <p:cNvGrpSpPr/>
                  <p:nvPr/>
                </p:nvGrpSpPr>
                <p:grpSpPr bwMode="auto">
                  <a:xfrm rot="1353540">
                    <a:off x="157" y="50"/>
                    <a:ext cx="742" cy="186"/>
                    <a:chOff x="0" y="0"/>
                    <a:chExt cx="1118" cy="279"/>
                  </a:xfrm>
                </p:grpSpPr>
                <p:sp>
                  <p:nvSpPr>
                    <p:cNvPr id="13340" name="AutoShape 168"/>
                    <p:cNvSpPr>
                      <a:spLocks noChangeArrowheads="1"/>
                    </p:cNvSpPr>
                    <p:nvPr/>
                  </p:nvSpPr>
                  <p:spPr bwMode="auto">
                    <a:xfrm rot="5263130">
                      <a:off x="218"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41" name="AutoShape 169"/>
                    <p:cNvSpPr>
                      <a:spLocks noChangeArrowheads="1"/>
                    </p:cNvSpPr>
                    <p:nvPr/>
                  </p:nvSpPr>
                  <p:spPr bwMode="auto">
                    <a:xfrm rot="6078281">
                      <a:off x="354" y="-294"/>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42" name="AutoShape 170"/>
                    <p:cNvSpPr>
                      <a:spLocks noChangeArrowheads="1"/>
                    </p:cNvSpPr>
                    <p:nvPr/>
                  </p:nvSpPr>
                  <p:spPr bwMode="auto">
                    <a:xfrm rot="6373927">
                      <a:off x="430" y="-27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sp>
                  <p:nvSpPr>
                    <p:cNvPr id="13343" name="AutoShape 171"/>
                    <p:cNvSpPr>
                      <a:spLocks noChangeArrowheads="1"/>
                    </p:cNvSpPr>
                    <p:nvPr/>
                  </p:nvSpPr>
                  <p:spPr bwMode="auto">
                    <a:xfrm rot="6906312">
                      <a:off x="520" y="-242"/>
                      <a:ext cx="227" cy="816"/>
                    </a:xfrm>
                    <a:prstGeom prst="moon">
                      <a:avLst>
                        <a:gd name="adj" fmla="val 49773"/>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a:p>
                  </p:txBody>
                </p:sp>
              </p:grpSp>
            </p:grpSp>
          </p:grpSp>
        </p:grpSp>
      </p:grpSp>
      <p:sp>
        <p:nvSpPr>
          <p:cNvPr id="13324" name="Text Box 10"/>
          <p:cNvSpPr txBox="1">
            <a:spLocks noChangeArrowheads="1"/>
          </p:cNvSpPr>
          <p:nvPr/>
        </p:nvSpPr>
        <p:spPr bwMode="auto">
          <a:xfrm>
            <a:off x="1863725" y="1543050"/>
            <a:ext cx="32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i="1">
                <a:solidFill>
                  <a:schemeClr val="bg1"/>
                </a:solidFill>
              </a:rPr>
              <a:t>1</a:t>
            </a:r>
            <a:endParaRPr lang="en-US" altLang="zh-CN" sz="2400" i="1">
              <a:solidFill>
                <a:schemeClr val="bg1"/>
              </a:solidFill>
              <a:cs typeface="Arial" panose="020B0604020202020204" pitchFamily="34" charset="0"/>
            </a:endParaRPr>
          </a:p>
        </p:txBody>
      </p:sp>
      <p:sp>
        <p:nvSpPr>
          <p:cNvPr id="13325" name="Text Box 14"/>
          <p:cNvSpPr txBox="1">
            <a:spLocks noChangeArrowheads="1"/>
          </p:cNvSpPr>
          <p:nvPr/>
        </p:nvSpPr>
        <p:spPr bwMode="auto">
          <a:xfrm>
            <a:off x="1860550" y="2544763"/>
            <a:ext cx="346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i="1" dirty="0" smtClean="0">
                <a:solidFill>
                  <a:schemeClr val="bg1"/>
                </a:solidFill>
              </a:rPr>
              <a:t>2</a:t>
            </a:r>
            <a:endParaRPr lang="en-US" altLang="zh-CN" sz="2400" i="1" dirty="0">
              <a:solidFill>
                <a:schemeClr val="bg1"/>
              </a:solidFill>
              <a:cs typeface="Arial" panose="020B0604020202020204" pitchFamily="34" charset="0"/>
            </a:endParaRPr>
          </a:p>
        </p:txBody>
      </p:sp>
      <p:sp>
        <p:nvSpPr>
          <p:cNvPr id="13326" name="Text Box 18"/>
          <p:cNvSpPr txBox="1">
            <a:spLocks noChangeArrowheads="1"/>
          </p:cNvSpPr>
          <p:nvPr/>
        </p:nvSpPr>
        <p:spPr bwMode="auto">
          <a:xfrm>
            <a:off x="1865313" y="3541713"/>
            <a:ext cx="31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i="1">
                <a:solidFill>
                  <a:schemeClr val="bg1"/>
                </a:solidFill>
              </a:rPr>
              <a:t>3</a:t>
            </a:r>
            <a:endParaRPr lang="en-US" altLang="zh-CN" sz="2400" i="1">
              <a:solidFill>
                <a:schemeClr val="bg1"/>
              </a:solidFill>
              <a:cs typeface="Arial" panose="020B0604020202020204" pitchFamily="34" charset="0"/>
            </a:endParaRPr>
          </a:p>
        </p:txBody>
      </p:sp>
      <p:sp>
        <p:nvSpPr>
          <p:cNvPr id="13327" name="Text Box 22"/>
          <p:cNvSpPr txBox="1">
            <a:spLocks noChangeArrowheads="1"/>
          </p:cNvSpPr>
          <p:nvPr/>
        </p:nvSpPr>
        <p:spPr bwMode="auto">
          <a:xfrm>
            <a:off x="1851025" y="4457700"/>
            <a:ext cx="32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i="1">
                <a:solidFill>
                  <a:schemeClr val="bg1"/>
                </a:solidFill>
              </a:rPr>
              <a:t>4</a:t>
            </a:r>
            <a:endParaRPr lang="en-US" altLang="zh-CN" sz="2400" i="1">
              <a:solidFill>
                <a:schemeClr val="bg1"/>
              </a:solidFill>
              <a:cs typeface="Arial" panose="020B0604020202020204" pitchFamily="34" charset="0"/>
            </a:endParaRPr>
          </a:p>
        </p:txBody>
      </p:sp>
      <p:sp>
        <p:nvSpPr>
          <p:cNvPr id="13328" name="Text Box 22"/>
          <p:cNvSpPr txBox="1">
            <a:spLocks noChangeArrowheads="1"/>
          </p:cNvSpPr>
          <p:nvPr/>
        </p:nvSpPr>
        <p:spPr bwMode="auto">
          <a:xfrm>
            <a:off x="1849438" y="5341938"/>
            <a:ext cx="327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i="1">
                <a:solidFill>
                  <a:schemeClr val="bg1"/>
                </a:solidFill>
              </a:rPr>
              <a:t>5</a:t>
            </a:r>
            <a:endParaRPr lang="en-US" altLang="zh-CN" sz="2400" i="1">
              <a:solidFill>
                <a:schemeClr val="bg1"/>
              </a:solidFill>
              <a:cs typeface="Arial" panose="020B0604020202020204" pitchFamily="34" charset="0"/>
            </a:endParaRPr>
          </a:p>
        </p:txBody>
      </p:sp>
      <p:sp>
        <p:nvSpPr>
          <p:cNvPr id="13329" name="Text Box 22"/>
          <p:cNvSpPr txBox="1">
            <a:spLocks noChangeArrowheads="1"/>
          </p:cNvSpPr>
          <p:nvPr/>
        </p:nvSpPr>
        <p:spPr bwMode="auto">
          <a:xfrm>
            <a:off x="1831975" y="5867400"/>
            <a:ext cx="32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i="1">
                <a:solidFill>
                  <a:schemeClr val="bg1"/>
                </a:solidFill>
              </a:rPr>
              <a:t>6</a:t>
            </a:r>
          </a:p>
        </p:txBody>
      </p:sp>
      <p:sp>
        <p:nvSpPr>
          <p:cNvPr id="13330" name="矩形 4493"/>
          <p:cNvSpPr>
            <a:spLocks noChangeArrowheads="1" noChangeShapeType="1" noTextEdit="1"/>
          </p:cNvSpPr>
          <p:nvPr/>
        </p:nvSpPr>
        <p:spPr bwMode="auto">
          <a:xfrm>
            <a:off x="7673975" y="223838"/>
            <a:ext cx="935038" cy="50323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47356"/>
              </a:avLst>
            </a:prstTxWarp>
          </a:bodyPr>
          <a:lstStyle/>
          <a:p>
            <a:pPr algn="ctr"/>
            <a:r>
              <a:rPr lang="zh-CN" altLang="en-US" sz="3600" b="1" kern="10" dirty="0">
                <a:solidFill>
                  <a:srgbClr val="800080"/>
                </a:solidFill>
                <a:effectLst>
                  <a:outerShdw dist="45791" dir="2021404" algn="ctr" rotWithShape="0">
                    <a:srgbClr val="B2B2B2">
                      <a:alpha val="75000"/>
                    </a:srgbClr>
                  </a:outerShdw>
                </a:effectLst>
                <a:latin typeface="宋体" panose="02010600030101010101" pitchFamily="2" charset="-122"/>
              </a:rPr>
              <a:t>目录</a:t>
            </a: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2</a:t>
            </a:fld>
            <a:endParaRPr lang="zh-CN" altLang="en-US" dirty="0"/>
          </a:p>
        </p:txBody>
      </p:sp>
      <p:grpSp>
        <p:nvGrpSpPr>
          <p:cNvPr id="327" name="组合 326">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328" name="图片 327">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329" name="图片 328">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Tree>
    <p:custDataLst>
      <p:tags r:id="rId1"/>
    </p:custDataLst>
  </p:cSld>
  <p:clrMapOvr>
    <a:masterClrMapping/>
  </p:clrMapOvr>
  <p:transition spd="slow" advTm="2586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矩形 10"/>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15" name="文本框 14"/>
          <p:cNvSpPr txBox="1"/>
          <p:nvPr/>
        </p:nvSpPr>
        <p:spPr>
          <a:xfrm>
            <a:off x="3995960" y="5199619"/>
            <a:ext cx="1705399" cy="461665"/>
          </a:xfrm>
          <a:prstGeom prst="rect">
            <a:avLst/>
          </a:prstGeom>
          <a:noFill/>
        </p:spPr>
        <p:txBody>
          <a:bodyPr wrap="square" rtlCol="0">
            <a:spAutoFit/>
          </a:bodyPr>
          <a:lstStyle/>
          <a:p>
            <a:pPr>
              <a:lnSpc>
                <a:spcPct val="150000"/>
              </a:lnSpc>
            </a:pPr>
            <a:r>
              <a:rPr lang="zh-CN" altLang="en-US" sz="1600" dirty="0"/>
              <a:t>丢包</a:t>
            </a:r>
            <a:r>
              <a:rPr lang="zh-CN" altLang="en-US" sz="1600" dirty="0" smtClean="0"/>
              <a:t>率信息展示</a:t>
            </a:r>
            <a:endParaRPr lang="zh-CN" altLang="en-US" sz="1600" dirty="0"/>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20</a:t>
            </a:fld>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22" y="2708950"/>
            <a:ext cx="8120914" cy="2016140"/>
          </a:xfrm>
          <a:prstGeom prst="rect">
            <a:avLst/>
          </a:prstGeom>
        </p:spPr>
      </p:pic>
      <p:grpSp>
        <p:nvGrpSpPr>
          <p:cNvPr id="10" name="组合 9">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1" name="图片 10">
              <a:extLst>
                <a:ext uri="{FF2B5EF4-FFF2-40B4-BE49-F238E27FC236}">
                  <a16:creationId xmlns:a16="http://schemas.microsoft.com/office/drawing/2014/main" xmlns="" id="{6513A494-0297-4CF7-B026-38513566A998}"/>
                </a:ext>
              </a:extLst>
            </p:cNvPr>
            <p:cNvPicPr/>
            <p:nvPr/>
          </p:nvPicPr>
          <p:blipFill>
            <a:blip r:embed="rId5"/>
            <a:stretch>
              <a:fillRect/>
            </a:stretch>
          </p:blipFill>
          <p:spPr>
            <a:xfrm>
              <a:off x="0" y="0"/>
              <a:ext cx="467715" cy="476795"/>
            </a:xfrm>
            <a:prstGeom prst="rect">
              <a:avLst/>
            </a:prstGeom>
            <a:solidFill>
              <a:srgbClr val="000000"/>
            </a:solidFill>
            <a:ln w="9525">
              <a:noFill/>
            </a:ln>
          </p:spPr>
        </p:pic>
        <p:pic>
          <p:nvPicPr>
            <p:cNvPr id="12" name="图片 11">
              <a:extLst>
                <a:ext uri="{FF2B5EF4-FFF2-40B4-BE49-F238E27FC236}">
                  <a16:creationId xmlns:a16="http://schemas.microsoft.com/office/drawing/2014/main" xmlns="" id="{58B61D63-BCD7-4F80-A9C2-40C9671C2C7B}"/>
                </a:ext>
              </a:extLst>
            </p:cNvPr>
            <p:cNvPicPr/>
            <p:nvPr/>
          </p:nvPicPr>
          <p:blipFill>
            <a:blip r:embed="rId6"/>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3" name="矩形 4"/>
          <p:cNvSpPr>
            <a:spLocks noChangeArrowheads="1"/>
          </p:cNvSpPr>
          <p:nvPr/>
        </p:nvSpPr>
        <p:spPr bwMode="auto">
          <a:xfrm>
            <a:off x="-27887" y="1286494"/>
            <a:ext cx="24397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2</a:t>
            </a:r>
            <a:r>
              <a:rPr lang="en-US" altLang="zh-CN" sz="2000" b="1" dirty="0" smtClean="0">
                <a:solidFill>
                  <a:srgbClr val="000000"/>
                </a:solidFill>
                <a:latin typeface="微软雅黑" panose="020B0503020204020204" pitchFamily="34" charset="-122"/>
                <a:ea typeface="微软雅黑" panose="020B0503020204020204" pitchFamily="34" charset="-122"/>
              </a:rPr>
              <a:t>）</a:t>
            </a:r>
            <a:r>
              <a:rPr lang="zh-CN" altLang="en-US" sz="2000" b="1" dirty="0" smtClean="0">
                <a:solidFill>
                  <a:srgbClr val="000000"/>
                </a:solidFill>
                <a:latin typeface="微软雅黑" panose="020B0503020204020204" pitchFamily="34" charset="-122"/>
                <a:ea typeface="微软雅黑" panose="020B0503020204020204" pitchFamily="34" charset="-122"/>
              </a:rPr>
              <a:t>丢包率计</a:t>
            </a:r>
            <a:r>
              <a:rPr lang="zh-CN" altLang="en-US" sz="2000" b="1" dirty="0">
                <a:solidFill>
                  <a:srgbClr val="000000"/>
                </a:solidFill>
                <a:latin typeface="微软雅黑" panose="020B0503020204020204" pitchFamily="34" charset="-122"/>
                <a:ea typeface="微软雅黑" panose="020B0503020204020204" pitchFamily="34" charset="-122"/>
              </a:rPr>
              <a:t>算</a:t>
            </a:r>
          </a:p>
        </p:txBody>
      </p:sp>
    </p:spTree>
    <p:custDataLst>
      <p:tags r:id="rId1"/>
    </p:custDataLst>
  </p:cSld>
  <p:clrMapOvr>
    <a:masterClrMapping/>
  </p:clrMapOvr>
  <p:transition advTm="2586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5076825"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30725" name="矩形 7"/>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30727" name="文本框 2"/>
          <p:cNvSpPr txBox="1">
            <a:spLocks noChangeArrowheads="1"/>
          </p:cNvSpPr>
          <p:nvPr/>
        </p:nvSpPr>
        <p:spPr bwMode="auto">
          <a:xfrm>
            <a:off x="936625" y="2173901"/>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时延计算公式</a:t>
            </a:r>
          </a:p>
        </p:txBody>
      </p:sp>
      <mc:AlternateContent xmlns:mc="http://schemas.openxmlformats.org/markup-compatibility/2006" xmlns:a14="http://schemas.microsoft.com/office/drawing/2010/main">
        <mc:Choice Requires="a14">
          <p:sp>
            <p:nvSpPr>
              <p:cNvPr id="4" name="矩形 3"/>
              <p:cNvSpPr/>
              <p:nvPr/>
            </p:nvSpPr>
            <p:spPr>
              <a:xfrm>
                <a:off x="1280097" y="2642027"/>
                <a:ext cx="3249965" cy="3702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𝑇</m:t>
                      </m:r>
                      <m:r>
                        <a:rPr lang="zh-CN" altLang="en-US" sz="1600" i="0">
                          <a:latin typeface="Cambria Math" panose="02040503050406030204" pitchFamily="18" charset="0"/>
                        </a:rPr>
                        <m:t>=</m:t>
                      </m:r>
                      <m:d>
                        <m:dPr>
                          <m:ctrlPr>
                            <a:rPr lang="zh-CN" altLang="en-US" sz="1600" i="1">
                              <a:latin typeface="Cambria Math" panose="02040503050406030204" pitchFamily="18" charset="0"/>
                            </a:rPr>
                          </m:ctrlPr>
                        </m:dPr>
                        <m:e>
                          <m:r>
                            <a:rPr lang="zh-CN" altLang="en-US" sz="1600" i="1">
                              <a:latin typeface="Cambria Math" panose="02040503050406030204" pitchFamily="18" charset="0"/>
                            </a:rPr>
                            <m:t>𝑇</m:t>
                          </m:r>
                          <m:r>
                            <a:rPr lang="zh-CN" altLang="en-US" sz="1600" i="0">
                              <a:latin typeface="Cambria Math" panose="02040503050406030204" pitchFamily="18" charset="0"/>
                            </a:rPr>
                            <m:t>1+</m:t>
                          </m:r>
                          <m:r>
                            <a:rPr lang="zh-CN" altLang="en-US" sz="1600" i="1">
                              <a:latin typeface="Cambria Math" panose="02040503050406030204" pitchFamily="18" charset="0"/>
                            </a:rPr>
                            <m:t>𝑇</m:t>
                          </m:r>
                          <m:r>
                            <a:rPr lang="zh-CN" altLang="en-US" sz="1600" i="0">
                              <a:latin typeface="Cambria Math" panose="02040503050406030204" pitchFamily="18" charset="0"/>
                            </a:rPr>
                            <m:t>2−</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𝑇</m:t>
                              </m:r>
                            </m:e>
                            <m:sub>
                              <m:r>
                                <a:rPr lang="zh-CN" altLang="en-US" sz="1600" i="1">
                                  <a:latin typeface="Cambria Math" panose="02040503050406030204" pitchFamily="18" charset="0"/>
                                </a:rPr>
                                <m:t>𝑟𝑡𝑡</m:t>
                              </m:r>
                              <m:r>
                                <m:rPr>
                                  <m:lit/>
                                </m:rPr>
                                <a:rPr lang="zh-CN" altLang="en-US" sz="1600" i="0">
                                  <a:latin typeface="Cambria Math" panose="02040503050406030204" pitchFamily="18" charset="0"/>
                                </a:rPr>
                                <m:t>_</m:t>
                              </m:r>
                              <m:r>
                                <a:rPr lang="zh-CN" altLang="en-US" sz="1600" i="0">
                                  <a:latin typeface="Cambria Math" panose="02040503050406030204" pitchFamily="18" charset="0"/>
                                </a:rPr>
                                <m:t>1</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𝑇</m:t>
                              </m:r>
                            </m:e>
                            <m:sub>
                              <m:r>
                                <a:rPr lang="zh-CN" altLang="en-US" sz="1600" i="1">
                                  <a:latin typeface="Cambria Math" panose="02040503050406030204" pitchFamily="18" charset="0"/>
                                </a:rPr>
                                <m:t>𝑟𝑡𝑡</m:t>
                              </m:r>
                              <m:r>
                                <m:rPr>
                                  <m:lit/>
                                </m:rPr>
                                <a:rPr lang="zh-CN" altLang="en-US" sz="1600" i="0">
                                  <a:latin typeface="Cambria Math" panose="02040503050406030204" pitchFamily="18" charset="0"/>
                                </a:rPr>
                                <m:t>_</m:t>
                              </m:r>
                              <m:r>
                                <a:rPr lang="zh-CN" altLang="en-US" sz="1600" i="0">
                                  <a:latin typeface="Cambria Math" panose="02040503050406030204" pitchFamily="18" charset="0"/>
                                </a:rPr>
                                <m:t>2</m:t>
                              </m:r>
                            </m:sub>
                          </m:sSub>
                        </m:e>
                      </m:d>
                      <m:r>
                        <a:rPr lang="zh-CN" altLang="en-US" sz="1600" i="0">
                          <a:latin typeface="Cambria Math" panose="02040503050406030204" pitchFamily="18" charset="0"/>
                        </a:rPr>
                        <m:t>÷2</m:t>
                      </m:r>
                    </m:oMath>
                  </m:oMathPara>
                </a14:m>
                <a:endParaRPr lang="zh-CN" altLang="en-US" sz="1600" dirty="0"/>
              </a:p>
            </p:txBody>
          </p:sp>
        </mc:Choice>
        <mc:Fallback xmlns="">
          <p:sp>
            <p:nvSpPr>
              <p:cNvPr id="4" name="矩形 3"/>
              <p:cNvSpPr>
                <a:spLocks noRot="1" noChangeAspect="1" noMove="1" noResize="1" noEditPoints="1" noAdjustHandles="1" noChangeArrowheads="1" noChangeShapeType="1" noTextEdit="1"/>
              </p:cNvSpPr>
              <p:nvPr/>
            </p:nvSpPr>
            <p:spPr>
              <a:xfrm>
                <a:off x="1280097" y="2642027"/>
                <a:ext cx="3249965" cy="370294"/>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280097" y="3615433"/>
                <a:ext cx="3095648" cy="1594539"/>
              </a:xfrm>
              <a:prstGeom prst="rect">
                <a:avLst/>
              </a:prstGeom>
              <a:noFill/>
            </p:spPr>
            <p:txBody>
              <a:bodyPr wrap="square" rtlCol="0">
                <a:spAutoFit/>
              </a:bodyPr>
              <a:lstStyle/>
              <a:p>
                <a:pPr algn="just">
                  <a:lnSpc>
                    <a:spcPct val="150000"/>
                  </a:lnSpc>
                </a:pPr>
                <a14:m>
                  <m:oMath xmlns:m="http://schemas.openxmlformats.org/officeDocument/2006/math">
                    <m:r>
                      <a:rPr lang="zh-CN" altLang="en-US" sz="1600" i="1" smtClean="0">
                        <a:latin typeface="Cambria Math" panose="02040503050406030204" pitchFamily="18" charset="0"/>
                      </a:rPr>
                      <m:t>𝑇</m:t>
                    </m:r>
                    <m:r>
                      <a:rPr lang="zh-CN" altLang="en-US" sz="1600" i="0">
                        <a:latin typeface="Cambria Math" panose="02040503050406030204" pitchFamily="18" charset="0"/>
                      </a:rPr>
                      <m:t>1</m:t>
                    </m:r>
                    <m:r>
                      <a:rPr lang="zh-CN" altLang="en-US" sz="1600" i="1">
                        <a:latin typeface="Cambria Math" panose="02040503050406030204" pitchFamily="18" charset="0"/>
                      </a:rPr>
                      <m:t> </m:t>
                    </m:r>
                  </m:oMath>
                </a14:m>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控制器</a:t>
                </a:r>
                <a:r>
                  <a:rPr lang="en-US" altLang="zh-CN" sz="1600" dirty="0">
                    <a:latin typeface="微软雅黑" panose="020B0503020204020204" pitchFamily="34" charset="-122"/>
                    <a:ea typeface="微软雅黑" panose="020B0503020204020204" pitchFamily="34" charset="-122"/>
                  </a:rPr>
                  <a:t>-&gt;s1-&gt;s2-&gt;</a:t>
                </a:r>
                <a:r>
                  <a:rPr lang="zh-CN" altLang="en-US" sz="1600" dirty="0">
                    <a:latin typeface="微软雅黑" panose="020B0503020204020204" pitchFamily="34" charset="-122"/>
                    <a:ea typeface="微软雅黑" panose="020B0503020204020204" pitchFamily="34" charset="-122"/>
                  </a:rPr>
                  <a:t>控制器</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14:m>
                  <m:oMath xmlns:m="http://schemas.openxmlformats.org/officeDocument/2006/math">
                    <m:r>
                      <a:rPr lang="zh-CN" altLang="en-US" sz="1600" i="1" smtClean="0">
                        <a:latin typeface="Cambria Math" panose="02040503050406030204" pitchFamily="18" charset="0"/>
                      </a:rPr>
                      <m:t>𝑇</m:t>
                    </m:r>
                    <m:r>
                      <a:rPr lang="zh-CN" altLang="en-US" sz="1600" i="0">
                        <a:latin typeface="Cambria Math" panose="02040503050406030204" pitchFamily="18" charset="0"/>
                      </a:rPr>
                      <m:t>2</m:t>
                    </m:r>
                    <m:r>
                      <a:rPr lang="zh-CN" altLang="en-US" sz="1600" i="1">
                        <a:latin typeface="Cambria Math" panose="02040503050406030204" pitchFamily="18" charset="0"/>
                      </a:rPr>
                      <m:t> </m:t>
                    </m:r>
                  </m:oMath>
                </a14:m>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控制器</a:t>
                </a:r>
                <a:r>
                  <a:rPr lang="en-US" altLang="zh-CN" sz="1600" dirty="0">
                    <a:latin typeface="微软雅黑" panose="020B0503020204020204" pitchFamily="34" charset="-122"/>
                    <a:ea typeface="微软雅黑" panose="020B0503020204020204" pitchFamily="34" charset="-122"/>
                  </a:rPr>
                  <a:t>-&gt;s2-&gt;s1-&gt;</a:t>
                </a:r>
                <a:r>
                  <a:rPr lang="zh-CN" altLang="en-US" sz="1600" dirty="0">
                    <a:latin typeface="微软雅黑" panose="020B0503020204020204" pitchFamily="34" charset="-122"/>
                    <a:ea typeface="微软雅黑" panose="020B0503020204020204" pitchFamily="34" charset="-122"/>
                  </a:rPr>
                  <a:t>控制器</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14:m>
                  <m:oMath xmlns:m="http://schemas.openxmlformats.org/officeDocument/2006/math">
                    <m:sSub>
                      <m:sSubPr>
                        <m:ctrlPr>
                          <a:rPr lang="zh-CN" altLang="en-US" sz="1600" i="1" smtClean="0">
                            <a:latin typeface="Cambria Math" panose="02040503050406030204" pitchFamily="18" charset="0"/>
                          </a:rPr>
                        </m:ctrlPr>
                      </m:sSubPr>
                      <m:e>
                        <m:r>
                          <a:rPr lang="zh-CN" altLang="en-US" sz="1600" i="1">
                            <a:latin typeface="Cambria Math" panose="02040503050406030204" pitchFamily="18" charset="0"/>
                          </a:rPr>
                          <m:t>𝑇</m:t>
                        </m:r>
                      </m:e>
                      <m:sub>
                        <m:r>
                          <a:rPr lang="zh-CN" altLang="en-US" sz="1600" i="1">
                            <a:latin typeface="Cambria Math" panose="02040503050406030204" pitchFamily="18" charset="0"/>
                          </a:rPr>
                          <m:t>𝑟𝑡𝑡</m:t>
                        </m:r>
                        <m:r>
                          <m:rPr>
                            <m:lit/>
                          </m:rPr>
                          <a:rPr lang="zh-CN" altLang="en-US" sz="1600" i="0">
                            <a:latin typeface="Cambria Math" panose="02040503050406030204" pitchFamily="18" charset="0"/>
                          </a:rPr>
                          <m:t>_</m:t>
                        </m:r>
                        <m:r>
                          <a:rPr lang="zh-CN" altLang="en-US" sz="1600" i="0">
                            <a:latin typeface="Cambria Math" panose="02040503050406030204" pitchFamily="18" charset="0"/>
                          </a:rPr>
                          <m:t>1</m:t>
                        </m:r>
                      </m:sub>
                    </m:sSub>
                  </m:oMath>
                </a14:m>
                <a:r>
                  <a:rPr lang="zh-CN" altLang="en-US" sz="1600" dirty="0">
                    <a:latin typeface="微软雅黑" panose="020B0503020204020204" pitchFamily="34" charset="-122"/>
                    <a:ea typeface="微软雅黑" panose="020B0503020204020204" pitchFamily="34" charset="-122"/>
                  </a:rPr>
                  <a:t>：控制器</a:t>
                </a:r>
                <a:r>
                  <a:rPr lang="en-US" altLang="zh-CN" sz="1600" dirty="0">
                    <a:latin typeface="微软雅黑" panose="020B0503020204020204" pitchFamily="34" charset="-122"/>
                    <a:ea typeface="微软雅黑" panose="020B0503020204020204" pitchFamily="34" charset="-122"/>
                  </a:rPr>
                  <a:t>-&gt;s1</a:t>
                </a:r>
              </a:p>
              <a:p>
                <a:pPr algn="just">
                  <a:lnSpc>
                    <a:spcPct val="150000"/>
                  </a:lnSpc>
                </a:pPr>
                <a14:m>
                  <m:oMath xmlns:m="http://schemas.openxmlformats.org/officeDocument/2006/math">
                    <m:sSub>
                      <m:sSubPr>
                        <m:ctrlPr>
                          <a:rPr lang="zh-CN" altLang="en-US" sz="1600" i="1" smtClean="0">
                            <a:latin typeface="Cambria Math" panose="02040503050406030204" pitchFamily="18" charset="0"/>
                          </a:rPr>
                        </m:ctrlPr>
                      </m:sSubPr>
                      <m:e>
                        <m:r>
                          <a:rPr lang="zh-CN" altLang="en-US" sz="1600" i="1">
                            <a:latin typeface="Cambria Math" panose="02040503050406030204" pitchFamily="18" charset="0"/>
                          </a:rPr>
                          <m:t>𝑇</m:t>
                        </m:r>
                      </m:e>
                      <m:sub>
                        <m:r>
                          <a:rPr lang="zh-CN" altLang="en-US" sz="1600" i="1">
                            <a:latin typeface="Cambria Math" panose="02040503050406030204" pitchFamily="18" charset="0"/>
                          </a:rPr>
                          <m:t>𝑟𝑡𝑡</m:t>
                        </m:r>
                        <m:r>
                          <m:rPr>
                            <m:lit/>
                          </m:rPr>
                          <a:rPr lang="zh-CN" altLang="en-US" sz="1600" i="0">
                            <a:latin typeface="Cambria Math" panose="02040503050406030204" pitchFamily="18" charset="0"/>
                          </a:rPr>
                          <m:t>_</m:t>
                        </m:r>
                        <m:r>
                          <a:rPr lang="en-US" altLang="zh-CN" sz="1600" b="0" i="0" smtClean="0">
                            <a:latin typeface="Cambria Math" panose="02040503050406030204" pitchFamily="18" charset="0"/>
                          </a:rPr>
                          <m:t>2</m:t>
                        </m:r>
                      </m:sub>
                    </m:sSub>
                  </m:oMath>
                </a14:m>
                <a:r>
                  <a:rPr lang="zh-CN" altLang="en-US" sz="1600" dirty="0">
                    <a:latin typeface="微软雅黑" panose="020B0503020204020204" pitchFamily="34" charset="-122"/>
                    <a:ea typeface="微软雅黑" panose="020B0503020204020204" pitchFamily="34" charset="-122"/>
                  </a:rPr>
                  <a:t>：控制器</a:t>
                </a:r>
                <a:r>
                  <a:rPr lang="en-US" altLang="zh-CN" sz="1600" dirty="0">
                    <a:latin typeface="微软雅黑" panose="020B0503020204020204" pitchFamily="34" charset="-122"/>
                    <a:ea typeface="微软雅黑" panose="020B0503020204020204" pitchFamily="34" charset="-122"/>
                  </a:rPr>
                  <a:t>-&gt;s2</a:t>
                </a:r>
                <a:endParaRPr lang="zh-CN" altLang="en-US" sz="1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280097" y="3615433"/>
                <a:ext cx="3095648" cy="1594539"/>
              </a:xfrm>
              <a:prstGeom prst="rect">
                <a:avLst/>
              </a:prstGeom>
              <a:blipFill rotWithShape="0">
                <a:blip r:embed="rId5"/>
                <a:stretch>
                  <a:fillRect b="-1145"/>
                </a:stretch>
              </a:blipFill>
            </p:spPr>
            <p:txBody>
              <a:bodyPr/>
              <a:lstStyle/>
              <a:p>
                <a:r>
                  <a:rPr lang="zh-CN" altLang="en-US">
                    <a:noFill/>
                  </a:rPr>
                  <a:t> </a:t>
                </a:r>
                <a:endParaRPr lang="zh-CN" altLang="en-US">
                  <a:noFill/>
                </a:endParaRPr>
              </a:p>
            </p:txBody>
          </p:sp>
        </mc:Fallback>
      </mc:AlternateContent>
      <p:cxnSp>
        <p:nvCxnSpPr>
          <p:cNvPr id="11" name="直接连接符 10"/>
          <p:cNvCxnSpPr/>
          <p:nvPr/>
        </p:nvCxnSpPr>
        <p:spPr>
          <a:xfrm>
            <a:off x="936625" y="3068975"/>
            <a:ext cx="3593437"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2" name="Rectangle 95"/>
          <p:cNvSpPr>
            <a:spLocks noChangeArrowheads="1"/>
          </p:cNvSpPr>
          <p:nvPr/>
        </p:nvSpPr>
        <p:spPr bwMode="auto">
          <a:xfrm>
            <a:off x="5364055" y="17008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5076825" y="1551289"/>
          <a:ext cx="3383445" cy="4511260"/>
        </p:xfrm>
        <a:graphic>
          <a:graphicData uri="http://schemas.openxmlformats.org/presentationml/2006/ole">
            <mc:AlternateContent xmlns:mc="http://schemas.openxmlformats.org/markup-compatibility/2006">
              <mc:Choice xmlns:v="urn:schemas-microsoft-com:vml" Requires="v">
                <p:oleObj spid="_x0000_s30910" name="Visio" r:id="rId6" imgW="5537200" imgH="7188200" progId="Visio.Drawing.15">
                  <p:embed/>
                </p:oleObj>
              </mc:Choice>
              <mc:Fallback>
                <p:oleObj name="Visio" r:id="rId6" imgW="5537200" imgH="7188200" progId="Visio.Drawing.15">
                  <p:embed/>
                  <p:pic>
                    <p:nvPicPr>
                      <p:cNvPr id="0" name="Object 94"/>
                      <p:cNvPicPr>
                        <a:picLocks noChangeAspect="1" noChangeArrowheads="1"/>
                      </p:cNvPicPr>
                      <p:nvPr/>
                    </p:nvPicPr>
                    <p:blipFill>
                      <a:blip r:embed="rId7"/>
                      <a:srcRect/>
                      <a:stretch>
                        <a:fillRect/>
                      </a:stretch>
                    </p:blipFill>
                    <p:spPr bwMode="auto">
                      <a:xfrm>
                        <a:off x="5076825" y="1551289"/>
                        <a:ext cx="3383445" cy="4511260"/>
                      </a:xfrm>
                      <a:prstGeom prst="rect">
                        <a:avLst/>
                      </a:prstGeom>
                      <a:noFill/>
                    </p:spPr>
                  </p:pic>
                </p:oleObj>
              </mc:Fallback>
            </mc:AlternateContent>
          </a:graphicData>
        </a:graphic>
      </p:graphicFrame>
      <p:sp>
        <p:nvSpPr>
          <p:cNvPr id="6" name="灯片编号占位符 5"/>
          <p:cNvSpPr>
            <a:spLocks noGrp="1"/>
          </p:cNvSpPr>
          <p:nvPr>
            <p:ph type="sldNum" sz="quarter" idx="12"/>
          </p:nvPr>
        </p:nvSpPr>
        <p:spPr/>
        <p:txBody>
          <a:bodyPr/>
          <a:lstStyle/>
          <a:p>
            <a:pPr>
              <a:defRPr/>
            </a:pPr>
            <a:fld id="{053D4517-B401-4B03-9D35-61A16CB3674F}" type="slidenum">
              <a:rPr lang="zh-CN" altLang="en-US" smtClean="0"/>
              <a:t>21</a:t>
            </a:fld>
            <a:endParaRPr lang="zh-CN" altLang="en-US"/>
          </a:p>
        </p:txBody>
      </p:sp>
      <p:grpSp>
        <p:nvGrpSpPr>
          <p:cNvPr id="15" name="组合 14">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6" name="图片 15">
              <a:extLst>
                <a:ext uri="{FF2B5EF4-FFF2-40B4-BE49-F238E27FC236}">
                  <a16:creationId xmlns:a16="http://schemas.microsoft.com/office/drawing/2014/main" xmlns="" id="{6513A494-0297-4CF7-B026-38513566A998}"/>
                </a:ext>
              </a:extLst>
            </p:cNvPr>
            <p:cNvPicPr/>
            <p:nvPr/>
          </p:nvPicPr>
          <p:blipFill>
            <a:blip r:embed="rId8"/>
            <a:stretch>
              <a:fillRect/>
            </a:stretch>
          </p:blipFill>
          <p:spPr>
            <a:xfrm>
              <a:off x="0" y="0"/>
              <a:ext cx="467715" cy="476795"/>
            </a:xfrm>
            <a:prstGeom prst="rect">
              <a:avLst/>
            </a:prstGeom>
            <a:solidFill>
              <a:srgbClr val="000000"/>
            </a:solidFill>
            <a:ln w="9525">
              <a:noFill/>
            </a:ln>
          </p:spPr>
        </p:pic>
        <p:pic>
          <p:nvPicPr>
            <p:cNvPr id="17" name="图片 16">
              <a:extLst>
                <a:ext uri="{FF2B5EF4-FFF2-40B4-BE49-F238E27FC236}">
                  <a16:creationId xmlns:a16="http://schemas.microsoft.com/office/drawing/2014/main" xmlns="" id="{58B61D63-BCD7-4F80-A9C2-40C9671C2C7B}"/>
                </a:ext>
              </a:extLst>
            </p:cNvPr>
            <p:cNvPicPr/>
            <p:nvPr/>
          </p:nvPicPr>
          <p:blipFill>
            <a:blip r:embed="rId9"/>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8" name="矩形 4"/>
          <p:cNvSpPr>
            <a:spLocks noChangeArrowheads="1"/>
          </p:cNvSpPr>
          <p:nvPr/>
        </p:nvSpPr>
        <p:spPr bwMode="auto">
          <a:xfrm>
            <a:off x="-27887" y="1286494"/>
            <a:ext cx="24397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000000"/>
                </a:solidFill>
                <a:latin typeface="微软雅黑" panose="020B0503020204020204" pitchFamily="34" charset="-122"/>
                <a:ea typeface="微软雅黑" panose="020B0503020204020204" pitchFamily="34" charset="-122"/>
              </a:rPr>
              <a:t>（</a:t>
            </a:r>
            <a:r>
              <a:rPr lang="en-US" altLang="zh-CN" sz="2000" b="1" dirty="0" smtClean="0">
                <a:solidFill>
                  <a:srgbClr val="000000"/>
                </a:solidFill>
                <a:latin typeface="微软雅黑" panose="020B0503020204020204" pitchFamily="34" charset="-122"/>
                <a:ea typeface="微软雅黑" panose="020B0503020204020204" pitchFamily="34" charset="-122"/>
              </a:rPr>
              <a:t>3）</a:t>
            </a:r>
            <a:r>
              <a:rPr lang="zh-CN" altLang="en-US" sz="2000" b="1" dirty="0">
                <a:solidFill>
                  <a:srgbClr val="000000"/>
                </a:solidFill>
                <a:latin typeface="微软雅黑" panose="020B0503020204020204" pitchFamily="34" charset="-122"/>
                <a:ea typeface="微软雅黑" panose="020B0503020204020204" pitchFamily="34" charset="-122"/>
              </a:rPr>
              <a:t>时延</a:t>
            </a:r>
            <a:r>
              <a:rPr lang="zh-CN" altLang="en-US" sz="2000" b="1" dirty="0" smtClean="0">
                <a:solidFill>
                  <a:srgbClr val="000000"/>
                </a:solidFill>
                <a:latin typeface="微软雅黑" panose="020B0503020204020204" pitchFamily="34" charset="-122"/>
                <a:ea typeface="微软雅黑" panose="020B0503020204020204" pitchFamily="34" charset="-122"/>
              </a:rPr>
              <a:t>计</a:t>
            </a:r>
            <a:r>
              <a:rPr lang="zh-CN" altLang="en-US" sz="2000" b="1" dirty="0">
                <a:solidFill>
                  <a:srgbClr val="000000"/>
                </a:solidFill>
                <a:latin typeface="微软雅黑" panose="020B0503020204020204" pitchFamily="34" charset="-122"/>
                <a:ea typeface="微软雅黑" panose="020B0503020204020204" pitchFamily="34" charset="-122"/>
              </a:rPr>
              <a:t>算</a:t>
            </a:r>
          </a:p>
        </p:txBody>
      </p:sp>
    </p:spTree>
    <p:custDataLst>
      <p:tags r:id="rId2"/>
    </p:custDataLst>
  </p:cSld>
  <p:clrMapOvr>
    <a:masterClrMapping/>
  </p:clrMapOvr>
  <p:transition advTm="2586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5076825"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30725" name="矩形 7"/>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13" name="文本框 12"/>
          <p:cNvSpPr txBox="1"/>
          <p:nvPr/>
        </p:nvSpPr>
        <p:spPr>
          <a:xfrm>
            <a:off x="3832286" y="5858490"/>
            <a:ext cx="1516196" cy="461665"/>
          </a:xfrm>
          <a:prstGeom prst="rect">
            <a:avLst/>
          </a:prstGeom>
          <a:noFill/>
        </p:spPr>
        <p:txBody>
          <a:bodyPr wrap="square" rtlCol="0">
            <a:spAutoFit/>
          </a:bodyPr>
          <a:lstStyle/>
          <a:p>
            <a:pPr>
              <a:lnSpc>
                <a:spcPct val="150000"/>
              </a:lnSpc>
            </a:pPr>
            <a:r>
              <a:rPr lang="zh-CN" altLang="en-US" sz="1600" dirty="0"/>
              <a:t>时</a:t>
            </a:r>
            <a:r>
              <a:rPr lang="zh-CN" altLang="en-US" sz="1600" dirty="0" smtClean="0"/>
              <a:t>延信息展示</a:t>
            </a:r>
            <a:endParaRPr lang="zh-CN" altLang="en-US" sz="1600" dirty="0"/>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22</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480" y="1936210"/>
            <a:ext cx="2666667" cy="339047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050" y="2088591"/>
            <a:ext cx="2657143" cy="3085714"/>
          </a:xfrm>
          <a:prstGeom prst="rect">
            <a:avLst/>
          </a:prstGeom>
        </p:spPr>
      </p:pic>
      <p:grpSp>
        <p:nvGrpSpPr>
          <p:cNvPr id="12" name="组合 11">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4" name="图片 13">
              <a:extLst>
                <a:ext uri="{FF2B5EF4-FFF2-40B4-BE49-F238E27FC236}">
                  <a16:creationId xmlns:a16="http://schemas.microsoft.com/office/drawing/2014/main" xmlns="" id="{6513A494-0297-4CF7-B026-38513566A998}"/>
                </a:ext>
              </a:extLst>
            </p:cNvPr>
            <p:cNvPicPr/>
            <p:nvPr/>
          </p:nvPicPr>
          <p:blipFill>
            <a:blip r:embed="rId5"/>
            <a:stretch>
              <a:fillRect/>
            </a:stretch>
          </p:blipFill>
          <p:spPr>
            <a:xfrm>
              <a:off x="0" y="0"/>
              <a:ext cx="467715" cy="476795"/>
            </a:xfrm>
            <a:prstGeom prst="rect">
              <a:avLst/>
            </a:prstGeom>
            <a:solidFill>
              <a:srgbClr val="000000"/>
            </a:solidFill>
            <a:ln w="9525">
              <a:noFill/>
            </a:ln>
          </p:spPr>
        </p:pic>
        <p:pic>
          <p:nvPicPr>
            <p:cNvPr id="15" name="图片 14">
              <a:extLst>
                <a:ext uri="{FF2B5EF4-FFF2-40B4-BE49-F238E27FC236}">
                  <a16:creationId xmlns:a16="http://schemas.microsoft.com/office/drawing/2014/main" xmlns="" id="{58B61D63-BCD7-4F80-A9C2-40C9671C2C7B}"/>
                </a:ext>
              </a:extLst>
            </p:cNvPr>
            <p:cNvPicPr/>
            <p:nvPr/>
          </p:nvPicPr>
          <p:blipFill>
            <a:blip r:embed="rId6"/>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6" name="矩形 4"/>
          <p:cNvSpPr>
            <a:spLocks noChangeArrowheads="1"/>
          </p:cNvSpPr>
          <p:nvPr/>
        </p:nvSpPr>
        <p:spPr bwMode="auto">
          <a:xfrm>
            <a:off x="-27887" y="1286494"/>
            <a:ext cx="24397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smtClean="0">
                <a:solidFill>
                  <a:srgbClr val="000000"/>
                </a:solidFill>
                <a:latin typeface="微软雅黑" panose="020B0503020204020204" pitchFamily="34" charset="-122"/>
                <a:ea typeface="微软雅黑" panose="020B0503020204020204" pitchFamily="34" charset="-122"/>
              </a:rPr>
              <a:t>（</a:t>
            </a:r>
            <a:r>
              <a:rPr lang="en-US" altLang="zh-CN" sz="2000" b="1" dirty="0" smtClean="0">
                <a:solidFill>
                  <a:srgbClr val="000000"/>
                </a:solidFill>
                <a:latin typeface="微软雅黑" panose="020B0503020204020204" pitchFamily="34" charset="-122"/>
                <a:ea typeface="微软雅黑" panose="020B0503020204020204" pitchFamily="34" charset="-122"/>
              </a:rPr>
              <a:t>3）</a:t>
            </a:r>
            <a:r>
              <a:rPr lang="zh-CN" altLang="en-US" sz="2000" b="1" dirty="0">
                <a:solidFill>
                  <a:srgbClr val="000000"/>
                </a:solidFill>
                <a:latin typeface="微软雅黑" panose="020B0503020204020204" pitchFamily="34" charset="-122"/>
                <a:ea typeface="微软雅黑" panose="020B0503020204020204" pitchFamily="34" charset="-122"/>
              </a:rPr>
              <a:t>时延</a:t>
            </a:r>
            <a:r>
              <a:rPr lang="zh-CN" altLang="en-US" sz="2000" b="1" dirty="0" smtClean="0">
                <a:solidFill>
                  <a:srgbClr val="000000"/>
                </a:solidFill>
                <a:latin typeface="微软雅黑" panose="020B0503020204020204" pitchFamily="34" charset="-122"/>
                <a:ea typeface="微软雅黑" panose="020B0503020204020204" pitchFamily="34" charset="-122"/>
              </a:rPr>
              <a:t>计</a:t>
            </a:r>
            <a:r>
              <a:rPr lang="zh-CN" altLang="en-US" sz="2000" b="1" dirty="0">
                <a:solidFill>
                  <a:srgbClr val="000000"/>
                </a:solidFill>
                <a:latin typeface="微软雅黑" panose="020B0503020204020204" pitchFamily="34" charset="-122"/>
                <a:ea typeface="微软雅黑" panose="020B0503020204020204" pitchFamily="34" charset="-122"/>
              </a:rPr>
              <a:t>算</a:t>
            </a:r>
          </a:p>
        </p:txBody>
      </p:sp>
    </p:spTree>
    <p:custDataLst>
      <p:tags r:id="rId1"/>
    </p:custDataLst>
  </p:cSld>
  <p:clrMapOvr>
    <a:masterClrMapping/>
  </p:clrMapOvr>
  <p:transition advTm="2586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3"/>
          <p:cNvSpPr txBox="1">
            <a:spLocks noChangeArrowheads="1"/>
          </p:cNvSpPr>
          <p:nvPr/>
        </p:nvSpPr>
        <p:spPr bwMode="auto">
          <a:xfrm>
            <a:off x="611725" y="1714746"/>
            <a:ext cx="80645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拓扑管理模块中的链路探测机制由控制器统一完成，</a:t>
            </a:r>
            <a:r>
              <a:rPr lang="zh-CN" altLang="zh-CN" sz="1600" dirty="0">
                <a:latin typeface="微软雅黑" panose="020B0503020204020204" pitchFamily="34" charset="-122"/>
                <a:ea typeface="微软雅黑" panose="020B0503020204020204" pitchFamily="34" charset="-122"/>
              </a:rPr>
              <a:t>利用链路层发现协议（</a:t>
            </a:r>
            <a:r>
              <a:rPr lang="en-US" altLang="zh-CN" sz="1600" dirty="0">
                <a:latin typeface="微软雅黑" panose="020B0503020204020204" pitchFamily="34" charset="-122"/>
                <a:ea typeface="微软雅黑" panose="020B0503020204020204" pitchFamily="34" charset="-122"/>
              </a:rPr>
              <a:t>Link Layer Discovery Protocol</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）发现拓扑</a:t>
            </a:r>
            <a:r>
              <a:rPr lang="zh-CN" altLang="en-US" sz="1600" dirty="0">
                <a:latin typeface="微软雅黑" panose="020B0503020204020204" pitchFamily="34" charset="-122"/>
                <a:ea typeface="微软雅黑" panose="020B0503020204020204" pitchFamily="34" charset="-122"/>
              </a:rPr>
              <a:t>。</a:t>
            </a:r>
          </a:p>
        </p:txBody>
      </p:sp>
      <p:sp>
        <p:nvSpPr>
          <p:cNvPr id="31748" name="矩形 47109"/>
          <p:cNvSpPr>
            <a:spLocks noChangeArrowheads="1"/>
          </p:cNvSpPr>
          <p:nvPr/>
        </p:nvSpPr>
        <p:spPr bwMode="auto">
          <a:xfrm>
            <a:off x="0" y="1868488"/>
            <a:ext cx="782478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graphicFrame>
        <p:nvGraphicFramePr>
          <p:cNvPr id="31749" name="对象 2"/>
          <p:cNvGraphicFramePr>
            <a:graphicFrameLocks noChangeAspect="1"/>
          </p:cNvGraphicFramePr>
          <p:nvPr/>
        </p:nvGraphicFramePr>
        <p:xfrm>
          <a:off x="325510" y="2925571"/>
          <a:ext cx="2523781" cy="2491471"/>
        </p:xfrm>
        <a:graphic>
          <a:graphicData uri="http://schemas.openxmlformats.org/presentationml/2006/ole">
            <mc:AlternateContent xmlns:mc="http://schemas.openxmlformats.org/markup-compatibility/2006">
              <mc:Choice xmlns:v="urn:schemas-microsoft-com:vml" Requires="v">
                <p:oleObj spid="_x0000_s32111" name="Visio" r:id="rId5" imgW="3111500" imgH="3035300" progId="Visio.Drawing.15">
                  <p:embed/>
                </p:oleObj>
              </mc:Choice>
              <mc:Fallback>
                <p:oleObj name="Visio" r:id="rId5" imgW="3111500" imgH="3035300" progId="Visio.Drawing.15">
                  <p:embed/>
                  <p:pic>
                    <p:nvPicPr>
                      <p:cNvPr id="0" name="对象 2"/>
                      <p:cNvPicPr>
                        <a:picLocks noChangeAspect="1" noChangeArrowheads="1"/>
                      </p:cNvPicPr>
                      <p:nvPr/>
                    </p:nvPicPr>
                    <p:blipFill>
                      <a:blip r:embed="rId6"/>
                      <a:srcRect/>
                      <a:stretch>
                        <a:fillRect/>
                      </a:stretch>
                    </p:blipFill>
                    <p:spPr bwMode="auto">
                      <a:xfrm>
                        <a:off x="325510" y="2925571"/>
                        <a:ext cx="2523781" cy="2491471"/>
                      </a:xfrm>
                      <a:prstGeom prst="rect">
                        <a:avLst/>
                      </a:prstGeom>
                      <a:noFill/>
                      <a:ln>
                        <a:noFill/>
                      </a:ln>
                    </p:spPr>
                  </p:pic>
                </p:oleObj>
              </mc:Fallback>
            </mc:AlternateContent>
          </a:graphicData>
        </a:graphic>
      </p:graphicFrame>
      <p:sp>
        <p:nvSpPr>
          <p:cNvPr id="31750" name="Rectangle 12"/>
          <p:cNvSpPr>
            <a:spLocks noChangeArrowheads="1"/>
          </p:cNvSpPr>
          <p:nvPr/>
        </p:nvSpPr>
        <p:spPr bwMode="auto">
          <a:xfrm>
            <a:off x="4106863" y="2098675"/>
            <a:ext cx="15716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solidFill>
                <a:srgbClr val="000000"/>
              </a:solidFill>
            </a:endParaRPr>
          </a:p>
        </p:txBody>
      </p:sp>
      <p:sp>
        <p:nvSpPr>
          <p:cNvPr id="11" name="右箭头 10"/>
          <p:cNvSpPr/>
          <p:nvPr/>
        </p:nvSpPr>
        <p:spPr>
          <a:xfrm>
            <a:off x="2566988" y="3915920"/>
            <a:ext cx="552450" cy="303212"/>
          </a:xfrm>
          <a:prstGeom prst="rightArrow">
            <a:avLst/>
          </a:prstGeom>
          <a:solidFill>
            <a:srgbClr val="3FA692"/>
          </a:solidFill>
          <a:ln w="25400" cap="flat" cmpd="sng" algn="ctr">
            <a:solidFill>
              <a:schemeClr val="bg1"/>
            </a:solidFill>
            <a:prstDash val="solid"/>
          </a:ln>
          <a:effectLst/>
        </p:spPr>
        <p:txBody>
          <a:bodyPr anchor="ctr"/>
          <a:lstStyle/>
          <a:p>
            <a:pPr algn="ctr" eaLnBrk="1" fontAlgn="auto" hangingPunct="1">
              <a:spcBef>
                <a:spcPts val="0"/>
              </a:spcBef>
              <a:spcAft>
                <a:spcPts val="0"/>
              </a:spcAft>
              <a:defRPr/>
            </a:pPr>
            <a:endParaRPr lang="zh-CN" altLang="en-US" sz="1800" kern="0">
              <a:solidFill>
                <a:prstClr val="white"/>
              </a:solidFill>
              <a:latin typeface="Calibri" panose="020F0502020204030204"/>
            </a:endParaRPr>
          </a:p>
        </p:txBody>
      </p:sp>
      <p:graphicFrame>
        <p:nvGraphicFramePr>
          <p:cNvPr id="31752" name="对象 9"/>
          <p:cNvGraphicFramePr>
            <a:graphicFrameLocks noChangeAspect="1"/>
          </p:cNvGraphicFramePr>
          <p:nvPr/>
        </p:nvGraphicFramePr>
        <p:xfrm>
          <a:off x="3347915" y="2976394"/>
          <a:ext cx="6059987" cy="2469491"/>
        </p:xfrm>
        <a:graphic>
          <a:graphicData uri="http://schemas.openxmlformats.org/presentationml/2006/ole">
            <mc:AlternateContent xmlns:mc="http://schemas.openxmlformats.org/markup-compatibility/2006">
              <mc:Choice xmlns:v="urn:schemas-microsoft-com:vml" Requires="v">
                <p:oleObj spid="_x0000_s32112" name="Visio" r:id="rId7" imgW="8331200" imgH="3403600" progId="Visio.Drawing.15">
                  <p:embed/>
                </p:oleObj>
              </mc:Choice>
              <mc:Fallback>
                <p:oleObj name="Visio" r:id="rId7" imgW="8331200" imgH="3403600" progId="Visio.Drawing.15">
                  <p:embed/>
                  <p:pic>
                    <p:nvPicPr>
                      <p:cNvPr id="0" name="对象 9"/>
                      <p:cNvPicPr>
                        <a:picLocks noChangeAspect="1" noChangeArrowheads="1"/>
                      </p:cNvPicPr>
                      <p:nvPr/>
                    </p:nvPicPr>
                    <p:blipFill>
                      <a:blip r:embed="rId8"/>
                      <a:srcRect/>
                      <a:stretch>
                        <a:fillRect/>
                      </a:stretch>
                    </p:blipFill>
                    <p:spPr bwMode="auto">
                      <a:xfrm>
                        <a:off x="3347915" y="2976394"/>
                        <a:ext cx="6059987" cy="2469491"/>
                      </a:xfrm>
                      <a:prstGeom prst="rect">
                        <a:avLst/>
                      </a:prstGeom>
                      <a:noFill/>
                      <a:ln>
                        <a:noFill/>
                      </a:ln>
                    </p:spPr>
                  </p:pic>
                </p:oleObj>
              </mc:Fallback>
            </mc:AlternateContent>
          </a:graphicData>
        </a:graphic>
      </p:graphicFrame>
      <p:sp>
        <p:nvSpPr>
          <p:cNvPr id="31753" name="文本框 8"/>
          <p:cNvSpPr txBox="1">
            <a:spLocks noChangeArrowheads="1"/>
          </p:cNvSpPr>
          <p:nvPr/>
        </p:nvSpPr>
        <p:spPr bwMode="auto">
          <a:xfrm>
            <a:off x="638141" y="5471250"/>
            <a:ext cx="1463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4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拓扑发现模块 </a:t>
            </a:r>
          </a:p>
        </p:txBody>
      </p:sp>
      <p:sp>
        <p:nvSpPr>
          <p:cNvPr id="31754" name="矩形 1"/>
          <p:cNvSpPr>
            <a:spLocks noChangeArrowheads="1"/>
          </p:cNvSpPr>
          <p:nvPr/>
        </p:nvSpPr>
        <p:spPr bwMode="auto">
          <a:xfrm>
            <a:off x="5434380" y="5445885"/>
            <a:ext cx="1887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拓扑发现模块实现 </a:t>
            </a:r>
          </a:p>
        </p:txBody>
      </p:sp>
      <p:sp>
        <p:nvSpPr>
          <p:cNvPr id="31755" name="矩形 12"/>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23</a:t>
            </a:fld>
            <a:endParaRPr lang="zh-CN" altLang="en-US"/>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7" name="图片 16">
              <a:extLst>
                <a:ext uri="{FF2B5EF4-FFF2-40B4-BE49-F238E27FC236}">
                  <a16:creationId xmlns:a16="http://schemas.microsoft.com/office/drawing/2014/main" xmlns="" id="{6513A494-0297-4CF7-B026-38513566A998}"/>
                </a:ext>
              </a:extLst>
            </p:cNvPr>
            <p:cNvPicPr/>
            <p:nvPr/>
          </p:nvPicPr>
          <p:blipFill>
            <a:blip r:embed="rId9"/>
            <a:stretch>
              <a:fillRect/>
            </a:stretch>
          </p:blipFill>
          <p:spPr>
            <a:xfrm>
              <a:off x="0" y="0"/>
              <a:ext cx="467715" cy="476795"/>
            </a:xfrm>
            <a:prstGeom prst="rect">
              <a:avLst/>
            </a:prstGeom>
            <a:solidFill>
              <a:srgbClr val="000000"/>
            </a:solidFill>
            <a:ln w="9525">
              <a:noFill/>
            </a:ln>
          </p:spPr>
        </p:pic>
        <p:pic>
          <p:nvPicPr>
            <p:cNvPr id="18" name="图片 17">
              <a:extLst>
                <a:ext uri="{FF2B5EF4-FFF2-40B4-BE49-F238E27FC236}">
                  <a16:creationId xmlns:a16="http://schemas.microsoft.com/office/drawing/2014/main" xmlns="" id="{58B61D63-BCD7-4F80-A9C2-40C9671C2C7B}"/>
                </a:ext>
              </a:extLst>
            </p:cNvPr>
            <p:cNvPicPr/>
            <p:nvPr/>
          </p:nvPicPr>
          <p:blipFill>
            <a:blip r:embed="rId10"/>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9" name="矩形 4"/>
          <p:cNvSpPr>
            <a:spLocks noChangeArrowheads="1"/>
          </p:cNvSpPr>
          <p:nvPr/>
        </p:nvSpPr>
        <p:spPr bwMode="auto">
          <a:xfrm>
            <a:off x="-27887" y="1286494"/>
            <a:ext cx="31050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latin typeface="微软雅黑" panose="020B0503020204020204" pitchFamily="34" charset="-122"/>
                <a:ea typeface="微软雅黑" panose="020B0503020204020204" pitchFamily="34" charset="-122"/>
              </a:rPr>
              <a:t>3.2.2 </a:t>
            </a:r>
            <a:r>
              <a:rPr lang="zh-CN" altLang="en-US" sz="2000" b="1" dirty="0">
                <a:latin typeface="微软雅黑" panose="020B0503020204020204" pitchFamily="34" charset="-122"/>
                <a:ea typeface="微软雅黑" panose="020B0503020204020204" pitchFamily="34" charset="-122"/>
              </a:rPr>
              <a:t>拓</a:t>
            </a:r>
            <a:r>
              <a:rPr lang="zh-CN" altLang="en-US" sz="2000" b="1" dirty="0" smtClean="0">
                <a:latin typeface="微软雅黑" panose="020B0503020204020204" pitchFamily="34" charset="-122"/>
                <a:ea typeface="微软雅黑" panose="020B0503020204020204" pitchFamily="34" charset="-122"/>
              </a:rPr>
              <a:t>扑管理模块</a:t>
            </a:r>
            <a:endParaRPr lang="zh-CN" altLang="en-US" sz="20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3635375" y="2708275"/>
            <a:ext cx="136890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solidFill>
                <a:srgbClr val="000000"/>
              </a:solidFill>
            </a:endParaRPr>
          </a:p>
        </p:txBody>
      </p:sp>
      <p:sp>
        <p:nvSpPr>
          <p:cNvPr id="31755" name="矩形 12"/>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14" name="矩形 1"/>
          <p:cNvSpPr>
            <a:spLocks noChangeArrowheads="1"/>
          </p:cNvSpPr>
          <p:nvPr/>
        </p:nvSpPr>
        <p:spPr bwMode="auto">
          <a:xfrm>
            <a:off x="4139970" y="4831577"/>
            <a:ext cx="17180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400" dirty="0">
                <a:latin typeface="微软雅黑" panose="020B0503020204020204" pitchFamily="34" charset="-122"/>
                <a:ea typeface="微软雅黑" panose="020B0503020204020204" pitchFamily="34" charset="-122"/>
              </a:rPr>
              <a:t>链路连</a:t>
            </a:r>
            <a:r>
              <a:rPr lang="zh-CN" altLang="en-US" sz="1400" dirty="0" smtClean="0">
                <a:latin typeface="微软雅黑" panose="020B0503020204020204" pitchFamily="34" charset="-122"/>
                <a:ea typeface="微软雅黑" panose="020B0503020204020204" pitchFamily="34" charset="-122"/>
              </a:rPr>
              <a:t>接信息展示 </a:t>
            </a:r>
            <a:endParaRPr lang="zh-CN" altLang="en-US" sz="1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24</a:t>
            </a:fld>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8" y="2765198"/>
            <a:ext cx="8534400" cy="1638300"/>
          </a:xfrm>
          <a:prstGeom prst="rect">
            <a:avLst/>
          </a:prstGeom>
        </p:spPr>
      </p:pic>
      <p:grpSp>
        <p:nvGrpSpPr>
          <p:cNvPr id="11" name="组合 10">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2" name="图片 11">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3" name="图片 12">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5" name="矩形 4"/>
          <p:cNvSpPr>
            <a:spLocks noChangeArrowheads="1"/>
          </p:cNvSpPr>
          <p:nvPr/>
        </p:nvSpPr>
        <p:spPr bwMode="auto">
          <a:xfrm>
            <a:off x="-27887" y="1286494"/>
            <a:ext cx="31050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latin typeface="微软雅黑" panose="020B0503020204020204" pitchFamily="34" charset="-122"/>
                <a:ea typeface="微软雅黑" panose="020B0503020204020204" pitchFamily="34" charset="-122"/>
              </a:rPr>
              <a:t>3.2.2 </a:t>
            </a:r>
            <a:r>
              <a:rPr lang="zh-CN" altLang="en-US" sz="2000" b="1" dirty="0">
                <a:latin typeface="微软雅黑" panose="020B0503020204020204" pitchFamily="34" charset="-122"/>
                <a:ea typeface="微软雅黑" panose="020B0503020204020204" pitchFamily="34" charset="-122"/>
              </a:rPr>
              <a:t>拓</a:t>
            </a:r>
            <a:r>
              <a:rPr lang="zh-CN" altLang="en-US" sz="2000" b="1" dirty="0" smtClean="0">
                <a:latin typeface="微软雅黑" panose="020B0503020204020204" pitchFamily="34" charset="-122"/>
                <a:ea typeface="微软雅黑" panose="020B0503020204020204" pitchFamily="34" charset="-122"/>
              </a:rPr>
              <a:t>扑管理模块</a:t>
            </a:r>
            <a:endParaRPr lang="zh-CN" altLang="en-US" sz="20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469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3"/>
            </p:custDataLst>
          </p:nvPr>
        </p:nvGrpSpPr>
        <p:grpSpPr bwMode="auto">
          <a:xfrm>
            <a:off x="293686" y="1992313"/>
            <a:ext cx="8723314" cy="3956862"/>
            <a:chOff x="1354075" y="1136260"/>
            <a:chExt cx="9298118" cy="4345752"/>
          </a:xfrm>
        </p:grpSpPr>
        <p:sp>
          <p:nvSpPr>
            <p:cNvPr id="4" name="ïSḻïḋè"/>
            <p:cNvSpPr/>
            <p:nvPr/>
          </p:nvSpPr>
          <p:spPr>
            <a:xfrm>
              <a:off x="4191736" y="1763928"/>
              <a:ext cx="935735" cy="936271"/>
            </a:xfrm>
            <a:prstGeom prst="ellipse">
              <a:avLst/>
            </a:prstGeom>
            <a:solidFill>
              <a:schemeClr val="accent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5" name="iŝ1íḓê"/>
            <p:cNvSpPr/>
            <p:nvPr/>
          </p:nvSpPr>
          <p:spPr>
            <a:xfrm>
              <a:off x="6926178" y="1763928"/>
              <a:ext cx="937426" cy="936271"/>
            </a:xfrm>
            <a:prstGeom prst="ellipse">
              <a:avLst/>
            </a:prstGeom>
            <a:solidFill>
              <a:schemeClr val="accent2"/>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6" name="iślïde"/>
            <p:cNvSpPr/>
            <p:nvPr/>
          </p:nvSpPr>
          <p:spPr>
            <a:xfrm>
              <a:off x="4144357" y="3981690"/>
              <a:ext cx="983114" cy="983347"/>
            </a:xfrm>
            <a:prstGeom prst="ellipse">
              <a:avLst/>
            </a:prstGeom>
            <a:solidFill>
              <a:schemeClr val="accent4"/>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7" name="ïṥḷiďè"/>
            <p:cNvSpPr/>
            <p:nvPr/>
          </p:nvSpPr>
          <p:spPr>
            <a:xfrm>
              <a:off x="6878799" y="3981690"/>
              <a:ext cx="984805" cy="983347"/>
            </a:xfrm>
            <a:prstGeom prst="ellipse">
              <a:avLst/>
            </a:prstGeom>
            <a:solidFill>
              <a:schemeClr val="accent3"/>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cxnSp>
          <p:nvCxnSpPr>
            <p:cNvPr id="8" name="直接连接符 7"/>
            <p:cNvCxnSpPr>
              <a:stCxn id="4" idx="6"/>
              <a:endCxn id="5" idx="2"/>
            </p:cNvCxnSpPr>
            <p:nvPr/>
          </p:nvCxnSpPr>
          <p:spPr>
            <a:xfrm flipV="1">
              <a:off x="5127471" y="2231193"/>
              <a:ext cx="17987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4"/>
              <a:endCxn id="7" idx="0"/>
            </p:cNvCxnSpPr>
            <p:nvPr/>
          </p:nvCxnSpPr>
          <p:spPr>
            <a:xfrm flipH="1">
              <a:off x="7371202" y="2700200"/>
              <a:ext cx="23689" cy="128149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 idx="4"/>
              <a:endCxn id="6" idx="0"/>
            </p:cNvCxnSpPr>
            <p:nvPr/>
          </p:nvCxnSpPr>
          <p:spPr>
            <a:xfrm flipH="1">
              <a:off x="4635068" y="2700200"/>
              <a:ext cx="23689" cy="128149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6"/>
              <a:endCxn id="7" idx="2"/>
            </p:cNvCxnSpPr>
            <p:nvPr/>
          </p:nvCxnSpPr>
          <p:spPr>
            <a:xfrm>
              <a:off x="5127471" y="4473363"/>
              <a:ext cx="175132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ï$ḷîḍe"/>
            <p:cNvSpPr/>
            <p:nvPr/>
          </p:nvSpPr>
          <p:spPr>
            <a:xfrm>
              <a:off x="6799271" y="1631421"/>
              <a:ext cx="1191242" cy="1189083"/>
            </a:xfrm>
            <a:prstGeom prst="arc">
              <a:avLst>
                <a:gd name="adj1" fmla="val 16200000"/>
                <a:gd name="adj2" fmla="val 426928"/>
              </a:avLst>
            </a:prstGeom>
            <a:ln w="63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a:p>
          </p:txBody>
        </p:sp>
        <p:sp>
          <p:nvSpPr>
            <p:cNvPr id="17" name="íṧ1îde"/>
            <p:cNvSpPr/>
            <p:nvPr/>
          </p:nvSpPr>
          <p:spPr>
            <a:xfrm>
              <a:off x="7787460" y="1763928"/>
              <a:ext cx="140444" cy="137738"/>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8" name="ïṡḷîḓé"/>
            <p:cNvSpPr/>
            <p:nvPr/>
          </p:nvSpPr>
          <p:spPr>
            <a:xfrm rot="16200000">
              <a:off x="4065062" y="1632931"/>
              <a:ext cx="1189083" cy="1189549"/>
            </a:xfrm>
            <a:prstGeom prst="arc">
              <a:avLst>
                <a:gd name="adj1" fmla="val 16041187"/>
                <a:gd name="adj2" fmla="val 426928"/>
              </a:avLst>
            </a:prstGeom>
            <a:ln w="63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a:p>
          </p:txBody>
        </p:sp>
        <p:sp>
          <p:nvSpPr>
            <p:cNvPr id="19" name="íŝḷiḓê"/>
            <p:cNvSpPr/>
            <p:nvPr/>
          </p:nvSpPr>
          <p:spPr>
            <a:xfrm>
              <a:off x="4129129" y="1763928"/>
              <a:ext cx="137060" cy="137738"/>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0" name="ïṡļîḑè"/>
            <p:cNvSpPr/>
            <p:nvPr/>
          </p:nvSpPr>
          <p:spPr>
            <a:xfrm flipV="1">
              <a:off x="6740046" y="3854412"/>
              <a:ext cx="1250466" cy="1250107"/>
            </a:xfrm>
            <a:prstGeom prst="arc">
              <a:avLst>
                <a:gd name="adj1" fmla="val 16003478"/>
                <a:gd name="adj2" fmla="val 426928"/>
              </a:avLst>
            </a:prstGeom>
            <a:ln w="63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a:p>
          </p:txBody>
        </p:sp>
        <p:sp>
          <p:nvSpPr>
            <p:cNvPr id="21" name="ïšlïḓê"/>
            <p:cNvSpPr/>
            <p:nvPr/>
          </p:nvSpPr>
          <p:spPr>
            <a:xfrm>
              <a:off x="7778999" y="4822068"/>
              <a:ext cx="137061" cy="137738"/>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2" name="ïsḷíďê"/>
            <p:cNvSpPr/>
            <p:nvPr/>
          </p:nvSpPr>
          <p:spPr>
            <a:xfrm flipH="1" flipV="1">
              <a:off x="4000529" y="3854412"/>
              <a:ext cx="1250465" cy="1250107"/>
            </a:xfrm>
            <a:prstGeom prst="arc">
              <a:avLst>
                <a:gd name="adj1" fmla="val 16003478"/>
                <a:gd name="adj2" fmla="val 206120"/>
              </a:avLst>
            </a:prstGeom>
            <a:ln w="63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a:p>
          </p:txBody>
        </p:sp>
        <p:sp>
          <p:nvSpPr>
            <p:cNvPr id="23" name="iṣ1iḑè"/>
            <p:cNvSpPr/>
            <p:nvPr/>
          </p:nvSpPr>
          <p:spPr>
            <a:xfrm>
              <a:off x="4117284" y="4860426"/>
              <a:ext cx="138753" cy="137738"/>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cxnSp>
          <p:nvCxnSpPr>
            <p:cNvPr id="24" name="直接连接符 23"/>
            <p:cNvCxnSpPr/>
            <p:nvPr/>
          </p:nvCxnSpPr>
          <p:spPr>
            <a:xfrm flipV="1">
              <a:off x="7900830" y="1643625"/>
              <a:ext cx="179363" cy="153430"/>
            </a:xfrm>
            <a:prstGeom prst="line">
              <a:avLst/>
            </a:prstGeom>
            <a:ln>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6200000" flipV="1">
              <a:off x="3970806" y="1597147"/>
              <a:ext cx="179583" cy="153981"/>
            </a:xfrm>
            <a:prstGeom prst="line">
              <a:avLst/>
            </a:prstGeom>
            <a:ln>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a:off x="3957270" y="4998760"/>
              <a:ext cx="179582" cy="153981"/>
            </a:xfrm>
            <a:prstGeom prst="line">
              <a:avLst/>
            </a:prstGeom>
            <a:ln>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900830" y="4910987"/>
              <a:ext cx="179363" cy="153430"/>
            </a:xfrm>
            <a:prstGeom prst="line">
              <a:avLst/>
            </a:prstGeom>
            <a:ln>
              <a:solidFill>
                <a:schemeClr val="tx2"/>
              </a:solidFill>
              <a:tailEnd type="oval"/>
            </a:ln>
          </p:spPr>
          <p:style>
            <a:lnRef idx="1">
              <a:schemeClr val="accent1"/>
            </a:lnRef>
            <a:fillRef idx="0">
              <a:schemeClr val="accent1"/>
            </a:fillRef>
            <a:effectRef idx="0">
              <a:schemeClr val="accent1"/>
            </a:effectRef>
            <a:fontRef idx="minor">
              <a:schemeClr val="tx1"/>
            </a:fontRef>
          </p:style>
        </p:cxnSp>
        <p:grpSp>
          <p:nvGrpSpPr>
            <p:cNvPr id="32793" name="íşḷiďé"/>
            <p:cNvGrpSpPr/>
            <p:nvPr/>
          </p:nvGrpSpPr>
          <p:grpSpPr bwMode="auto">
            <a:xfrm>
              <a:off x="1382842" y="1136260"/>
              <a:ext cx="2327821" cy="1605392"/>
              <a:chOff x="1382842" y="1136260"/>
              <a:chExt cx="2327821" cy="1605392"/>
            </a:xfrm>
          </p:grpSpPr>
          <p:sp>
            <p:nvSpPr>
              <p:cNvPr id="32806" name="í$ḷïḓè"/>
              <p:cNvSpPr txBox="1">
                <a:spLocks noChangeArrowheads="1"/>
              </p:cNvSpPr>
              <p:nvPr/>
            </p:nvSpPr>
            <p:spPr bwMode="auto">
              <a:xfrm>
                <a:off x="1419615" y="1657573"/>
                <a:ext cx="2291048" cy="108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400" dirty="0">
                    <a:latin typeface="微软雅黑" panose="020B0503020204020204" pitchFamily="34" charset="-122"/>
                    <a:ea typeface="微软雅黑" panose="020B0503020204020204" pitchFamily="34" charset="-122"/>
                  </a:rPr>
                  <a:t>根据解析四层协议来对不同数据流进行区分进而执行不同的路由算法</a:t>
                </a:r>
                <a:endParaRPr lang="zh-CN" altLang="en-US" sz="1400" dirty="0">
                  <a:solidFill>
                    <a:srgbClr val="000000"/>
                  </a:solidFill>
                </a:endParaRPr>
              </a:p>
            </p:txBody>
          </p:sp>
          <p:sp>
            <p:nvSpPr>
              <p:cNvPr id="32807" name="ïṧľïḑe"/>
              <p:cNvSpPr>
                <a:spLocks noChangeArrowheads="1"/>
              </p:cNvSpPr>
              <p:nvPr/>
            </p:nvSpPr>
            <p:spPr bwMode="auto">
              <a:xfrm>
                <a:off x="1382842" y="1136260"/>
                <a:ext cx="229104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latin typeface="Impact" panose="020B0806030902050204" pitchFamily="34" charset="0"/>
                  </a:rPr>
                  <a:t>01 </a:t>
                </a:r>
                <a:r>
                  <a:rPr lang="zh-CN" altLang="en-US" sz="1800" b="1" dirty="0">
                    <a:latin typeface="微软雅黑" panose="020B0503020204020204" pitchFamily="34" charset="-122"/>
                    <a:ea typeface="微软雅黑" panose="020B0503020204020204" pitchFamily="34" charset="-122"/>
                  </a:rPr>
                  <a:t>数据流区分</a:t>
                </a:r>
              </a:p>
            </p:txBody>
          </p:sp>
        </p:grpSp>
        <p:grpSp>
          <p:nvGrpSpPr>
            <p:cNvPr id="32794" name="íṩḷïďé"/>
            <p:cNvGrpSpPr/>
            <p:nvPr/>
          </p:nvGrpSpPr>
          <p:grpSpPr bwMode="auto">
            <a:xfrm>
              <a:off x="4562426" y="2676885"/>
              <a:ext cx="3143696" cy="1321369"/>
              <a:chOff x="4562426" y="2676885"/>
              <a:chExt cx="3143696" cy="1321369"/>
            </a:xfrm>
          </p:grpSpPr>
          <p:sp>
            <p:nvSpPr>
              <p:cNvPr id="32804" name="îšlîḑe"/>
              <p:cNvSpPr txBox="1">
                <a:spLocks noChangeArrowheads="1"/>
              </p:cNvSpPr>
              <p:nvPr/>
            </p:nvSpPr>
            <p:spPr bwMode="auto">
              <a:xfrm>
                <a:off x="4562426" y="3131604"/>
                <a:ext cx="3143696" cy="86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spcBef>
                    <a:spcPct val="0"/>
                  </a:spcBef>
                  <a:buFontTx/>
                  <a:buNone/>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负责网络的路径决策</a:t>
                </a:r>
                <a:r>
                  <a:rPr lang="zh-CN" altLang="en-US" sz="1600" dirty="0">
                    <a:solidFill>
                      <a:srgbClr val="000000"/>
                    </a:solidFill>
                    <a:ea typeface="微软雅黑" panose="020B0503020204020204" pitchFamily="34" charset="-122"/>
                    <a:cs typeface="Times New Roman" panose="02020603050405020304" pitchFamily="18" charset="0"/>
                  </a:rPr>
                  <a:t/>
                </a:r>
                <a:br>
                  <a:rPr lang="zh-CN" altLang="en-US" sz="1600" dirty="0">
                    <a:solidFill>
                      <a:srgbClr val="000000"/>
                    </a:solidFill>
                    <a:ea typeface="微软雅黑" panose="020B0503020204020204" pitchFamily="34" charset="-122"/>
                    <a:cs typeface="Times New Roman" panose="02020603050405020304" pitchFamily="18" charset="0"/>
                  </a:rPr>
                </a:b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整个</a:t>
                </a:r>
                <a:r>
                  <a:rPr lang="en-US" altLang="zh-CN" sz="16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路由控制机制</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核心</a:t>
                </a:r>
                <a:endParaRPr lang="zh-CN" altLang="en-US" sz="1600" dirty="0">
                  <a:solidFill>
                    <a:srgbClr val="000000"/>
                  </a:solidFill>
                  <a:ea typeface="微软雅黑" panose="020B0503020204020204" pitchFamily="34" charset="-122"/>
                  <a:cs typeface="Times New Roman" panose="02020603050405020304" pitchFamily="18" charset="0"/>
                </a:endParaRPr>
              </a:p>
            </p:txBody>
          </p:sp>
          <p:sp>
            <p:nvSpPr>
              <p:cNvPr id="32805" name="ïsļïḓé"/>
              <p:cNvSpPr>
                <a:spLocks noChangeArrowheads="1"/>
              </p:cNvSpPr>
              <p:nvPr/>
            </p:nvSpPr>
            <p:spPr bwMode="auto">
              <a:xfrm>
                <a:off x="4917286" y="2676885"/>
                <a:ext cx="2265021" cy="58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dirty="0">
                    <a:latin typeface="微软雅黑" panose="020B0503020204020204" pitchFamily="34" charset="-122"/>
                    <a:ea typeface="微软雅黑" panose="020B0503020204020204" pitchFamily="34" charset="-122"/>
                  </a:rPr>
                  <a:t>路由管理</a:t>
                </a:r>
                <a:endParaRPr lang="zh-CN" altLang="en-US" sz="2400" b="1" dirty="0">
                  <a:solidFill>
                    <a:schemeClr val="bg1"/>
                  </a:solidFill>
                </a:endParaRPr>
              </a:p>
            </p:txBody>
          </p:sp>
        </p:grpSp>
        <p:grpSp>
          <p:nvGrpSpPr>
            <p:cNvPr id="32795" name="iš1îḑé"/>
            <p:cNvGrpSpPr/>
            <p:nvPr/>
          </p:nvGrpSpPr>
          <p:grpSpPr bwMode="auto">
            <a:xfrm>
              <a:off x="8228637" y="1206984"/>
              <a:ext cx="2423556" cy="1464188"/>
              <a:chOff x="8228637" y="1206984"/>
              <a:chExt cx="2423556" cy="1464188"/>
            </a:xfrm>
          </p:grpSpPr>
          <p:sp>
            <p:nvSpPr>
              <p:cNvPr id="32802" name="ïšḷïde"/>
              <p:cNvSpPr txBox="1">
                <a:spLocks noChangeArrowheads="1"/>
              </p:cNvSpPr>
              <p:nvPr/>
            </p:nvSpPr>
            <p:spPr bwMode="auto">
              <a:xfrm>
                <a:off x="8228637" y="1736424"/>
                <a:ext cx="2423556" cy="9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lnSpc>
                    <a:spcPct val="150000"/>
                  </a:lnSpc>
                  <a:spcBef>
                    <a:spcPct val="0"/>
                  </a:spcBef>
                  <a:buFontTx/>
                  <a:buNone/>
                </a:pPr>
                <a:r>
                  <a:rPr lang="zh-CN" altLang="en-US" sz="1400" dirty="0">
                    <a:latin typeface="微软雅黑" panose="020B0503020204020204" pitchFamily="34" charset="-122"/>
                    <a:ea typeface="微软雅黑" panose="020B0503020204020204" pitchFamily="34" charset="-122"/>
                  </a:rPr>
                  <a:t>针对不同类型的数据流，基于不同的算法计算传输的路径</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32803" name="ïşḷiḋè"/>
              <p:cNvSpPr>
                <a:spLocks noChangeArrowheads="1"/>
              </p:cNvSpPr>
              <p:nvPr/>
            </p:nvSpPr>
            <p:spPr bwMode="auto">
              <a:xfrm>
                <a:off x="8228638" y="1206984"/>
                <a:ext cx="2291048" cy="52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FontTx/>
                  <a:buNone/>
                </a:pPr>
                <a:r>
                  <a:rPr lang="zh-CN" altLang="en-US" sz="1800" b="1">
                    <a:latin typeface="微软雅黑" panose="020B0503020204020204" pitchFamily="34" charset="-122"/>
                    <a:ea typeface="微软雅黑" panose="020B0503020204020204" pitchFamily="34" charset="-122"/>
                  </a:rPr>
                  <a:t>路径计算</a:t>
                </a:r>
                <a:r>
                  <a:rPr lang="zh-CN" altLang="en-US" sz="1800">
                    <a:latin typeface="Impact" panose="020B0806030902050204" pitchFamily="34" charset="0"/>
                  </a:rPr>
                  <a:t> </a:t>
                </a:r>
                <a:r>
                  <a:rPr lang="en-US" altLang="zh-CN" sz="1800">
                    <a:latin typeface="Impact" panose="020B0806030902050204" pitchFamily="34" charset="0"/>
                  </a:rPr>
                  <a:t>02 </a:t>
                </a:r>
              </a:p>
            </p:txBody>
          </p:sp>
        </p:grpSp>
        <p:grpSp>
          <p:nvGrpSpPr>
            <p:cNvPr id="32796" name="iś1ïḋé"/>
            <p:cNvGrpSpPr/>
            <p:nvPr/>
          </p:nvGrpSpPr>
          <p:grpSpPr bwMode="auto">
            <a:xfrm>
              <a:off x="1354075" y="3854408"/>
              <a:ext cx="2444062" cy="1210010"/>
              <a:chOff x="1354075" y="3854408"/>
              <a:chExt cx="2444062" cy="1210010"/>
            </a:xfrm>
          </p:grpSpPr>
          <p:sp>
            <p:nvSpPr>
              <p:cNvPr id="32800" name="îS1ïdê"/>
              <p:cNvSpPr txBox="1">
                <a:spLocks noChangeArrowheads="1"/>
              </p:cNvSpPr>
              <p:nvPr/>
            </p:nvSpPr>
            <p:spPr bwMode="auto">
              <a:xfrm>
                <a:off x="1354075" y="4409857"/>
                <a:ext cx="2244105" cy="654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400" dirty="0">
                    <a:latin typeface="微软雅黑" panose="020B0503020204020204" pitchFamily="34" charset="-122"/>
                    <a:ea typeface="微软雅黑" panose="020B0503020204020204" pitchFamily="34" charset="-122"/>
                  </a:rPr>
                  <a:t>将路径计算的结果以流表的形式下发到交换机</a:t>
                </a:r>
                <a:endParaRPr lang="en-US" altLang="zh-CN" sz="1400" dirty="0">
                  <a:latin typeface="微软雅黑" panose="020B0503020204020204" pitchFamily="34" charset="-122"/>
                  <a:ea typeface="微软雅黑" panose="020B0503020204020204" pitchFamily="34" charset="-122"/>
                </a:endParaRPr>
              </a:p>
            </p:txBody>
          </p:sp>
          <p:sp>
            <p:nvSpPr>
              <p:cNvPr id="32801" name="íşļîḓe"/>
              <p:cNvSpPr>
                <a:spLocks noChangeArrowheads="1"/>
              </p:cNvSpPr>
              <p:nvPr/>
            </p:nvSpPr>
            <p:spPr bwMode="auto">
              <a:xfrm>
                <a:off x="1391981" y="3854408"/>
                <a:ext cx="2406156" cy="556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latin typeface="Impact" panose="020B0806030902050204" pitchFamily="34" charset="0"/>
                  </a:rPr>
                  <a:t>03 </a:t>
                </a:r>
                <a:r>
                  <a:rPr lang="zh-CN" altLang="zh-CN" sz="1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下发流表</a:t>
                </a:r>
                <a:endParaRPr lang="en-US" altLang="zh-CN" sz="1800" b="1"/>
              </a:p>
            </p:txBody>
          </p:sp>
        </p:grpSp>
        <p:grpSp>
          <p:nvGrpSpPr>
            <p:cNvPr id="32797" name="işḷíḋé"/>
            <p:cNvGrpSpPr/>
            <p:nvPr/>
          </p:nvGrpSpPr>
          <p:grpSpPr bwMode="auto">
            <a:xfrm>
              <a:off x="8201836" y="3981685"/>
              <a:ext cx="2450356" cy="1500327"/>
              <a:chOff x="8201836" y="3981685"/>
              <a:chExt cx="2450356" cy="1500327"/>
            </a:xfrm>
          </p:grpSpPr>
          <p:sp>
            <p:nvSpPr>
              <p:cNvPr id="32798" name="îṩ1ïḋé"/>
              <p:cNvSpPr txBox="1">
                <a:spLocks noChangeArrowheads="1"/>
              </p:cNvSpPr>
              <p:nvPr/>
            </p:nvSpPr>
            <p:spPr bwMode="auto">
              <a:xfrm>
                <a:off x="8201836" y="4409857"/>
                <a:ext cx="2450356" cy="107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lnSpc>
                    <a:spcPct val="150000"/>
                  </a:lnSpc>
                  <a:spcBef>
                    <a:spcPct val="0"/>
                  </a:spcBef>
                  <a:buFontTx/>
                  <a:buNone/>
                </a:pPr>
                <a:r>
                  <a:rPr lang="zh-CN" altLang="en-US" sz="1400" dirty="0">
                    <a:solidFill>
                      <a:srgbClr val="000000"/>
                    </a:solidFill>
                    <a:latin typeface="微软雅黑" panose="020B0503020204020204" pitchFamily="34" charset="-122"/>
                    <a:ea typeface="微软雅黑" panose="020B0503020204020204" pitchFamily="34" charset="-122"/>
                  </a:rPr>
                  <a:t>在视频流传输过程中出现拥堵时，及时的为其计算新的传输路径</a:t>
                </a:r>
              </a:p>
            </p:txBody>
          </p:sp>
          <p:sp>
            <p:nvSpPr>
              <p:cNvPr id="32799" name="ïṩľiďê"/>
              <p:cNvSpPr>
                <a:spLocks noChangeArrowheads="1"/>
              </p:cNvSpPr>
              <p:nvPr/>
            </p:nvSpPr>
            <p:spPr bwMode="auto">
              <a:xfrm>
                <a:off x="8228637" y="3981685"/>
                <a:ext cx="2291047" cy="52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FontTx/>
                  <a:buNone/>
                </a:pPr>
                <a:r>
                  <a:rPr lang="zh-CN" altLang="zh-CN" sz="1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动态路由</a:t>
                </a:r>
                <a:r>
                  <a:rPr lang="en-US" altLang="zh-CN" sz="1800" b="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a:latin typeface="Impact" panose="020B0806030902050204" pitchFamily="34" charset="0"/>
                    <a:ea typeface="微软雅黑" panose="020B0503020204020204" pitchFamily="34" charset="-122"/>
                    <a:cs typeface="Times New Roman" panose="02020603050405020304" pitchFamily="18" charset="0"/>
                  </a:rPr>
                  <a:t>04 </a:t>
                </a:r>
              </a:p>
            </p:txBody>
          </p:sp>
        </p:grpSp>
      </p:grpSp>
      <p:sp>
        <p:nvSpPr>
          <p:cNvPr id="32771" name="矩形 39"/>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2" name="灯片编号占位符 1"/>
          <p:cNvSpPr>
            <a:spLocks noGrp="1"/>
          </p:cNvSpPr>
          <p:nvPr>
            <p:ph type="sldNum" sz="quarter" idx="12"/>
          </p:nvPr>
        </p:nvSpPr>
        <p:spPr/>
        <p:txBody>
          <a:bodyPr/>
          <a:lstStyle/>
          <a:p>
            <a:pPr>
              <a:defRPr/>
            </a:pPr>
            <a:fld id="{5D9156F2-009B-434F-8385-C037C2F7A3CD}" type="slidenum">
              <a:rPr lang="zh-CN" altLang="en-US" smtClean="0"/>
              <a:t>25</a:t>
            </a:fld>
            <a:endParaRPr lang="zh-CN" altLang="en-US"/>
          </a:p>
        </p:txBody>
      </p:sp>
      <p:grpSp>
        <p:nvGrpSpPr>
          <p:cNvPr id="44" name="组合 43">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45" name="图片 44">
              <a:extLst>
                <a:ext uri="{FF2B5EF4-FFF2-40B4-BE49-F238E27FC236}">
                  <a16:creationId xmlns:a16="http://schemas.microsoft.com/office/drawing/2014/main" xmlns="" id="{6513A494-0297-4CF7-B026-38513566A998}"/>
                </a:ext>
              </a:extLst>
            </p:cNvPr>
            <p:cNvPicPr/>
            <p:nvPr/>
          </p:nvPicPr>
          <p:blipFill>
            <a:blip r:embed="rId5"/>
            <a:stretch>
              <a:fillRect/>
            </a:stretch>
          </p:blipFill>
          <p:spPr>
            <a:xfrm>
              <a:off x="0" y="0"/>
              <a:ext cx="467715" cy="476795"/>
            </a:xfrm>
            <a:prstGeom prst="rect">
              <a:avLst/>
            </a:prstGeom>
            <a:solidFill>
              <a:srgbClr val="000000"/>
            </a:solidFill>
            <a:ln w="9525">
              <a:noFill/>
            </a:ln>
          </p:spPr>
        </p:pic>
        <p:pic>
          <p:nvPicPr>
            <p:cNvPr id="46" name="图片 45">
              <a:extLst>
                <a:ext uri="{FF2B5EF4-FFF2-40B4-BE49-F238E27FC236}">
                  <a16:creationId xmlns:a16="http://schemas.microsoft.com/office/drawing/2014/main" xmlns="" id="{58B61D63-BCD7-4F80-A9C2-40C9671C2C7B}"/>
                </a:ext>
              </a:extLst>
            </p:cNvPr>
            <p:cNvPicPr/>
            <p:nvPr/>
          </p:nvPicPr>
          <p:blipFill>
            <a:blip r:embed="rId6"/>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47" name="矩形 4"/>
          <p:cNvSpPr>
            <a:spLocks noChangeArrowheads="1"/>
          </p:cNvSpPr>
          <p:nvPr/>
        </p:nvSpPr>
        <p:spPr bwMode="auto">
          <a:xfrm>
            <a:off x="-27887" y="1286494"/>
            <a:ext cx="31050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latin typeface="微软雅黑" panose="020B0503020204020204" pitchFamily="34" charset="-122"/>
                <a:ea typeface="微软雅黑" panose="020B0503020204020204" pitchFamily="34" charset="-122"/>
              </a:rPr>
              <a:t>3.2.3 </a:t>
            </a:r>
            <a:r>
              <a:rPr lang="zh-CN" altLang="en-US" sz="2000" b="1" dirty="0">
                <a:latin typeface="微软雅黑" panose="020B0503020204020204" pitchFamily="34" charset="-122"/>
                <a:ea typeface="微软雅黑" panose="020B0503020204020204" pitchFamily="34" charset="-122"/>
              </a:rPr>
              <a:t>路由</a:t>
            </a:r>
            <a:r>
              <a:rPr lang="zh-CN" altLang="en-US" sz="2000" b="1" dirty="0" smtClean="0">
                <a:latin typeface="微软雅黑" panose="020B0503020204020204" pitchFamily="34" charset="-122"/>
                <a:ea typeface="微软雅黑" panose="020B0503020204020204" pitchFamily="34" charset="-122"/>
              </a:rPr>
              <a:t>管理模块</a:t>
            </a:r>
            <a:endParaRPr lang="zh-CN" altLang="en-US" sz="20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2771775" y="1125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33795" name="矩形 9"/>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33797" name="Rectangle 1"/>
          <p:cNvSpPr>
            <a:spLocks noChangeArrowheads="1"/>
          </p:cNvSpPr>
          <p:nvPr/>
        </p:nvSpPr>
        <p:spPr bwMode="auto">
          <a:xfrm>
            <a:off x="2524612" y="5733160"/>
            <a:ext cx="40110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0">
              <a:lnSpc>
                <a:spcPct val="150000"/>
              </a:lnSpc>
              <a:spcBef>
                <a:spcPct val="0"/>
              </a:spcBef>
              <a:buFontTx/>
              <a:buNone/>
            </a:pP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应用的</a:t>
            </a:r>
            <a:r>
              <a:rPr lang="en-US" altLang="zh-CN" sz="16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en-US" sz="16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优先级分</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类及其对应的</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DSCP</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值</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798" name="文本框 3"/>
          <p:cNvSpPr txBox="1">
            <a:spLocks noChangeArrowheads="1"/>
          </p:cNvSpPr>
          <p:nvPr/>
        </p:nvSpPr>
        <p:spPr bwMode="auto">
          <a:xfrm>
            <a:off x="971550" y="2222500"/>
            <a:ext cx="6911975"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对流的分类一般的做法是根据包头中的多个字段、源</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IP</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地址、目的</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IP</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地址、协议字段、源端口号、目的端口号等字段，来对流重新标记它的</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DSCP</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值</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用这种方法能区分大多数的业务</a:t>
            </a:r>
            <a:r>
              <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799" name="文本框 4"/>
          <p:cNvSpPr txBox="1">
            <a:spLocks noChangeArrowheads="1"/>
          </p:cNvSpPr>
          <p:nvPr/>
        </p:nvSpPr>
        <p:spPr bwMode="auto">
          <a:xfrm>
            <a:off x="971550" y="1779588"/>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数据流分类</a:t>
            </a:r>
          </a:p>
        </p:txBody>
      </p:sp>
      <p:graphicFrame>
        <p:nvGraphicFramePr>
          <p:cNvPr id="8" name="表格 7"/>
          <p:cNvGraphicFramePr>
            <a:graphicFrameLocks noGrp="1"/>
          </p:cNvGraphicFramePr>
          <p:nvPr>
            <p:extLst>
              <p:ext uri="{D42A27DB-BD31-4B8C-83A1-F6EECF244321}">
                <p14:modId xmlns:p14="http://schemas.microsoft.com/office/powerpoint/2010/main" val="2804204370"/>
              </p:ext>
            </p:extLst>
          </p:nvPr>
        </p:nvGraphicFramePr>
        <p:xfrm>
          <a:off x="1101725" y="4005263"/>
          <a:ext cx="6781800" cy="1485900"/>
        </p:xfrm>
        <a:graphic>
          <a:graphicData uri="http://schemas.openxmlformats.org/drawingml/2006/table">
            <a:tbl>
              <a:tblPr firstRow="1" firstCol="1" bandRow="1"/>
              <a:tblGrid>
                <a:gridCol w="2663635">
                  <a:extLst>
                    <a:ext uri="{9D8B030D-6E8A-4147-A177-3AD203B41FA5}">
                      <a16:colId xmlns:a16="http://schemas.microsoft.com/office/drawing/2014/main" xmlns="" val="20000"/>
                    </a:ext>
                  </a:extLst>
                </a:gridCol>
                <a:gridCol w="1372374">
                  <a:extLst>
                    <a:ext uri="{9D8B030D-6E8A-4147-A177-3AD203B41FA5}">
                      <a16:colId xmlns:a16="http://schemas.microsoft.com/office/drawing/2014/main" xmlns="" val="20001"/>
                    </a:ext>
                  </a:extLst>
                </a:gridCol>
                <a:gridCol w="1289626">
                  <a:extLst>
                    <a:ext uri="{9D8B030D-6E8A-4147-A177-3AD203B41FA5}">
                      <a16:colId xmlns:a16="http://schemas.microsoft.com/office/drawing/2014/main" xmlns="" val="20002"/>
                    </a:ext>
                  </a:extLst>
                </a:gridCol>
                <a:gridCol w="1456165">
                  <a:extLst>
                    <a:ext uri="{9D8B030D-6E8A-4147-A177-3AD203B41FA5}">
                      <a16:colId xmlns:a16="http://schemas.microsoft.com/office/drawing/2014/main" xmlns="" val="20003"/>
                    </a:ext>
                  </a:extLst>
                </a:gridCol>
              </a:tblGrid>
              <a:tr h="296769">
                <a:tc>
                  <a:txBody>
                    <a:bodyPr/>
                    <a:lstStyle/>
                    <a:p>
                      <a:pPr algn="ctr">
                        <a:lnSpc>
                          <a:spcPct val="150000"/>
                        </a:lnSpc>
                        <a:spcAft>
                          <a:spcPts val="0"/>
                        </a:spcAft>
                      </a:pPr>
                      <a:r>
                        <a:rPr lang="zh-CN"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应用类型</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协议举例</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3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QoS</a:t>
                      </a:r>
                      <a:r>
                        <a:rPr lang="zh-CN"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服</a:t>
                      </a:r>
                      <a:r>
                        <a:rPr lang="zh-CN" sz="1300" kern="1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务</a:t>
                      </a:r>
                      <a:r>
                        <a:rPr lang="zh-CN" altLang="en-US" sz="1300" kern="1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优先级</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DSCP</a:t>
                      </a:r>
                      <a:r>
                        <a:rPr lang="zh-CN"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值</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96769">
                <a:tc>
                  <a:txBody>
                    <a:bodyPr/>
                    <a:lstStyle/>
                    <a:p>
                      <a:pPr algn="ctr">
                        <a:lnSpc>
                          <a:spcPct val="150000"/>
                        </a:lnSpc>
                        <a:spcAft>
                          <a:spcPts val="0"/>
                        </a:spcAft>
                      </a:pPr>
                      <a:r>
                        <a:rPr lang="zh-CN" altLang="en-US" sz="1300" kern="1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在线视频</a:t>
                      </a:r>
                      <a:r>
                        <a:rPr lang="zh-CN" sz="1300" kern="1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300" kern="100" dirty="0" smtClea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监控视频</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RTP,RTSP</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Q1</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100000</a:t>
                      </a:r>
                      <a:r>
                        <a:rPr lang="zh-CN"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32</a:t>
                      </a:r>
                      <a:r>
                        <a:rPr lang="zh-CN"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01"/>
                  </a:ext>
                </a:extLst>
              </a:tr>
              <a:tr h="296769">
                <a:tc>
                  <a:txBody>
                    <a:bodyPr/>
                    <a:lstStyle/>
                    <a:p>
                      <a:pPr algn="ctr">
                        <a:lnSpc>
                          <a:spcPct val="150000"/>
                        </a:lnSpc>
                        <a:spcAft>
                          <a:spcPts val="0"/>
                        </a:spcAft>
                      </a:pPr>
                      <a:r>
                        <a:rPr lang="zh-CN"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关键数据业务</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a:noFill/>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NFC,SMB,RPC</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a:noFill/>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Q2</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a:noFill/>
                    </a:lnB>
                  </a:tcPr>
                </a:tc>
                <a:tc>
                  <a:txBody>
                    <a:bodyPr/>
                    <a:lstStyle/>
                    <a:p>
                      <a:pPr algn="ctr">
                        <a:lnSpc>
                          <a:spcPct val="150000"/>
                        </a:lnSpc>
                        <a:spcAft>
                          <a:spcPts val="0"/>
                        </a:spcAft>
                      </a:pPr>
                      <a:r>
                        <a:rPr lang="en-US"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011000</a:t>
                      </a:r>
                      <a:r>
                        <a:rPr lang="zh-CN"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r>
                        <a:rPr lang="zh-CN"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a:noFill/>
                    </a:lnB>
                  </a:tcPr>
                </a:tc>
                <a:extLst>
                  <a:ext uri="{0D108BD9-81ED-4DB2-BD59-A6C34878D82A}">
                    <a16:rowId xmlns:a16="http://schemas.microsoft.com/office/drawing/2014/main" xmlns="" val="10002"/>
                  </a:ext>
                </a:extLst>
              </a:tr>
              <a:tr h="296769">
                <a:tc>
                  <a:txBody>
                    <a:bodyPr/>
                    <a:lstStyle/>
                    <a:p>
                      <a:pPr algn="ctr">
                        <a:lnSpc>
                          <a:spcPct val="150000"/>
                        </a:lnSpc>
                        <a:spcAft>
                          <a:spcPts val="0"/>
                        </a:spcAft>
                      </a:pPr>
                      <a:r>
                        <a:rPr lang="zh-CN"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事物处理，交互式数据</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a:noFill/>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SQL</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a:noFill/>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Q3</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a:noFill/>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010000</a:t>
                      </a:r>
                      <a:r>
                        <a:rPr lang="zh-CN"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a:t>
                      </a:r>
                      <a:r>
                        <a:rPr lang="zh-CN"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a:noFill/>
                    </a:lnB>
                  </a:tcPr>
                </a:tc>
                <a:extLst>
                  <a:ext uri="{0D108BD9-81ED-4DB2-BD59-A6C34878D82A}">
                    <a16:rowId xmlns:a16="http://schemas.microsoft.com/office/drawing/2014/main" xmlns="" val="10003"/>
                  </a:ext>
                </a:extLst>
              </a:tr>
              <a:tr h="296769">
                <a:tc>
                  <a:txBody>
                    <a:bodyPr/>
                    <a:lstStyle/>
                    <a:p>
                      <a:pPr algn="ctr">
                        <a:lnSpc>
                          <a:spcPct val="150000"/>
                        </a:lnSpc>
                        <a:spcAft>
                          <a:spcPts val="0"/>
                        </a:spcAft>
                      </a:pPr>
                      <a:r>
                        <a:rPr lang="zh-CN"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数据同步，大块数据，</a:t>
                      </a: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e-mail</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FTP,SMTP</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3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Q4</a:t>
                      </a:r>
                      <a:endParaRPr lang="zh-CN" sz="1300" kern="10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001000</a:t>
                      </a:r>
                      <a:r>
                        <a:rPr lang="zh-CN"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a:t>
                      </a:r>
                      <a:r>
                        <a:rPr lang="zh-CN" sz="13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3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4794" marR="84794"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26</a:t>
            </a:fld>
            <a:endParaRPr lang="zh-CN" altLang="en-US"/>
          </a:p>
        </p:txBody>
      </p:sp>
      <p:grpSp>
        <p:nvGrpSpPr>
          <p:cNvPr id="19" name="组合 18">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0" name="图片 19">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21" name="图片 20">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2" name="矩形 4"/>
          <p:cNvSpPr>
            <a:spLocks noChangeArrowheads="1"/>
          </p:cNvSpPr>
          <p:nvPr/>
        </p:nvSpPr>
        <p:spPr bwMode="auto">
          <a:xfrm>
            <a:off x="-27887" y="1286494"/>
            <a:ext cx="31050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solidFill>
                  <a:srgbClr val="000000"/>
                </a:solidFill>
                <a:latin typeface="微软雅黑" panose="020B0503020204020204" pitchFamily="34" charset="-122"/>
                <a:ea typeface="微软雅黑" panose="020B0503020204020204" pitchFamily="34" charset="-122"/>
              </a:rPr>
              <a:t>3.2.3 </a:t>
            </a:r>
            <a:r>
              <a:rPr lang="zh-CN" altLang="en-US" sz="2000" b="1" dirty="0">
                <a:solidFill>
                  <a:srgbClr val="000000"/>
                </a:solidFill>
                <a:latin typeface="微软雅黑" panose="020B0503020204020204" pitchFamily="34" charset="-122"/>
                <a:ea typeface="微软雅黑" panose="020B0503020204020204" pitchFamily="34" charset="-122"/>
              </a:rPr>
              <a:t>路由</a:t>
            </a:r>
            <a:r>
              <a:rPr lang="zh-CN" altLang="en-US" sz="2000" b="1" dirty="0" smtClean="0">
                <a:solidFill>
                  <a:srgbClr val="000000"/>
                </a:solidFill>
                <a:latin typeface="微软雅黑" panose="020B0503020204020204" pitchFamily="34" charset="-122"/>
                <a:ea typeface="微软雅黑" panose="020B0503020204020204" pitchFamily="34" charset="-122"/>
              </a:rPr>
              <a:t>管理模块</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矩形 1"/>
          <p:cNvSpPr>
            <a:spLocks noChangeArrowheads="1"/>
          </p:cNvSpPr>
          <p:nvPr/>
        </p:nvSpPr>
        <p:spPr bwMode="auto">
          <a:xfrm>
            <a:off x="6371818" y="1252176"/>
            <a:ext cx="187243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700" dirty="0">
                <a:latin typeface="微软雅黑" panose="020B0503020204020204" pitchFamily="34" charset="-122"/>
                <a:ea typeface="微软雅黑" panose="020B0503020204020204" pitchFamily="34" charset="-122"/>
                <a:cs typeface="Times New Roman" panose="02020603050405020304" pitchFamily="18" charset="0"/>
              </a:rPr>
              <a:t>方法的执行流程</a:t>
            </a:r>
            <a:endParaRPr lang="zh-CN" altLang="en-US" sz="17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6213580" y="1628875"/>
            <a:ext cx="1944443"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35848" name="矩形 9"/>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graphicFrame>
        <p:nvGraphicFramePr>
          <p:cNvPr id="2" name="对象 1"/>
          <p:cNvGraphicFramePr>
            <a:graphicFrameLocks noChangeAspect="1"/>
          </p:cNvGraphicFramePr>
          <p:nvPr/>
        </p:nvGraphicFramePr>
        <p:xfrm>
          <a:off x="440832" y="1731963"/>
          <a:ext cx="8138512" cy="4400532"/>
        </p:xfrm>
        <a:graphic>
          <a:graphicData uri="http://schemas.openxmlformats.org/presentationml/2006/ole">
            <mc:AlternateContent xmlns:mc="http://schemas.openxmlformats.org/markup-compatibility/2006">
              <mc:Choice xmlns:v="urn:schemas-microsoft-com:vml" Requires="v">
                <p:oleObj spid="_x0000_s36031" name="Visio" r:id="rId5" imgW="10464800" imgH="5664200" progId="Visio.Drawing.15">
                  <p:embed/>
                </p:oleObj>
              </mc:Choice>
              <mc:Fallback>
                <p:oleObj name="Visio" r:id="rId5" imgW="10464800" imgH="5664200" progId="Visio.Drawing.15">
                  <p:embed/>
                  <p:pic>
                    <p:nvPicPr>
                      <p:cNvPr id="0" name="图片 35957"/>
                      <p:cNvPicPr/>
                      <p:nvPr/>
                    </p:nvPicPr>
                    <p:blipFill>
                      <a:blip r:embed="rId6"/>
                      <a:stretch>
                        <a:fillRect/>
                      </a:stretch>
                    </p:blipFill>
                    <p:spPr>
                      <a:xfrm>
                        <a:off x="440832" y="1731963"/>
                        <a:ext cx="8138512" cy="4400532"/>
                      </a:xfrm>
                      <a:prstGeom prst="rect">
                        <a:avLst/>
                      </a:prstGeom>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053D4517-B401-4B03-9D35-61A16CB3674F}" type="slidenum">
              <a:rPr lang="zh-CN" altLang="en-US" smtClean="0"/>
              <a:t>27</a:t>
            </a:fld>
            <a:endParaRPr lang="zh-CN" altLang="en-US"/>
          </a:p>
        </p:txBody>
      </p:sp>
      <p:grpSp>
        <p:nvGrpSpPr>
          <p:cNvPr id="17" name="组合 16">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8" name="图片 17">
              <a:extLst>
                <a:ext uri="{FF2B5EF4-FFF2-40B4-BE49-F238E27FC236}">
                  <a16:creationId xmlns:a16="http://schemas.microsoft.com/office/drawing/2014/main" xmlns="" id="{6513A494-0297-4CF7-B026-38513566A998}"/>
                </a:ext>
              </a:extLst>
            </p:cNvPr>
            <p:cNvPicPr/>
            <p:nvPr/>
          </p:nvPicPr>
          <p:blipFill>
            <a:blip r:embed="rId7"/>
            <a:stretch>
              <a:fillRect/>
            </a:stretch>
          </p:blipFill>
          <p:spPr>
            <a:xfrm>
              <a:off x="0" y="0"/>
              <a:ext cx="467715" cy="476795"/>
            </a:xfrm>
            <a:prstGeom prst="rect">
              <a:avLst/>
            </a:prstGeom>
            <a:solidFill>
              <a:srgbClr val="000000"/>
            </a:solidFill>
            <a:ln w="9525">
              <a:noFill/>
            </a:ln>
          </p:spPr>
        </p:pic>
        <p:pic>
          <p:nvPicPr>
            <p:cNvPr id="19" name="图片 18">
              <a:extLst>
                <a:ext uri="{FF2B5EF4-FFF2-40B4-BE49-F238E27FC236}">
                  <a16:creationId xmlns:a16="http://schemas.microsoft.com/office/drawing/2014/main" xmlns="" id="{58B61D63-BCD7-4F80-A9C2-40C9671C2C7B}"/>
                </a:ext>
              </a:extLst>
            </p:cNvPr>
            <p:cNvPicPr/>
            <p:nvPr/>
          </p:nvPicPr>
          <p:blipFill>
            <a:blip r:embed="rId8"/>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0" name="矩形 4"/>
          <p:cNvSpPr>
            <a:spLocks noChangeArrowheads="1"/>
          </p:cNvSpPr>
          <p:nvPr/>
        </p:nvSpPr>
        <p:spPr bwMode="auto">
          <a:xfrm>
            <a:off x="-27887" y="1286494"/>
            <a:ext cx="31050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solidFill>
                  <a:srgbClr val="000000"/>
                </a:solidFill>
                <a:latin typeface="微软雅黑" panose="020B0503020204020204" pitchFamily="34" charset="-122"/>
                <a:ea typeface="微软雅黑" panose="020B0503020204020204" pitchFamily="34" charset="-122"/>
              </a:rPr>
              <a:t>3.2.3 </a:t>
            </a:r>
            <a:r>
              <a:rPr lang="zh-CN" altLang="en-US" sz="2000" b="1" dirty="0">
                <a:solidFill>
                  <a:srgbClr val="000000"/>
                </a:solidFill>
                <a:latin typeface="微软雅黑" panose="020B0503020204020204" pitchFamily="34" charset="-122"/>
                <a:ea typeface="微软雅黑" panose="020B0503020204020204" pitchFamily="34" charset="-122"/>
              </a:rPr>
              <a:t>路由</a:t>
            </a:r>
            <a:r>
              <a:rPr lang="zh-CN" altLang="en-US" sz="2000" b="1" dirty="0" smtClean="0">
                <a:solidFill>
                  <a:srgbClr val="000000"/>
                </a:solidFill>
                <a:latin typeface="微软雅黑" panose="020B0503020204020204" pitchFamily="34" charset="-122"/>
                <a:ea typeface="微软雅黑" panose="020B0503020204020204" pitchFamily="34" charset="-122"/>
              </a:rPr>
              <a:t>管理模块</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2"/>
          <p:cNvSpPr>
            <a:spLocks noChangeArrowheads="1"/>
          </p:cNvSpPr>
          <p:nvPr/>
        </p:nvSpPr>
        <p:spPr bwMode="auto">
          <a:xfrm>
            <a:off x="935105" y="1940652"/>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dirty="0">
                <a:latin typeface="微软雅黑" panose="020B0503020204020204" pitchFamily="34" charset="-122"/>
                <a:ea typeface="微软雅黑" panose="020B0503020204020204" pitchFamily="34" charset="-122"/>
              </a:rPr>
              <a:t>数学模型</a:t>
            </a:r>
            <a:endParaRPr lang="zh-CN" altLang="en-US" sz="1800" b="1" dirty="0"/>
          </a:p>
        </p:txBody>
      </p:sp>
      <p:sp>
        <p:nvSpPr>
          <p:cNvPr id="37891" name="矩形 3"/>
          <p:cNvSpPr>
            <a:spLocks noChangeArrowheads="1"/>
          </p:cNvSpPr>
          <p:nvPr/>
        </p:nvSpPr>
        <p:spPr bwMode="auto">
          <a:xfrm>
            <a:off x="914968" y="3322712"/>
            <a:ext cx="5953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latin typeface="微软雅黑" panose="020B0503020204020204" pitchFamily="34" charset="-122"/>
                <a:ea typeface="微软雅黑" panose="020B0503020204020204" pitchFamily="34" charset="-122"/>
              </a:rPr>
              <a:t>带宽</a:t>
            </a:r>
            <a:endParaRPr lang="zh-CN" altLang="en-US" sz="1600"/>
          </a:p>
        </p:txBody>
      </p:sp>
      <p:cxnSp>
        <p:nvCxnSpPr>
          <p:cNvPr id="6" name="直接连接符 5"/>
          <p:cNvCxnSpPr/>
          <p:nvPr/>
        </p:nvCxnSpPr>
        <p:spPr>
          <a:xfrm>
            <a:off x="1043555" y="4081537"/>
            <a:ext cx="6048375"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34030" y="6302449"/>
            <a:ext cx="6048375"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64193" y="5161037"/>
            <a:ext cx="6048375"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37895" name="矩形 6"/>
          <p:cNvSpPr>
            <a:spLocks noChangeArrowheads="1"/>
          </p:cNvSpPr>
          <p:nvPr/>
        </p:nvSpPr>
        <p:spPr bwMode="auto">
          <a:xfrm>
            <a:off x="914968" y="4311724"/>
            <a:ext cx="8016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latin typeface="微软雅黑" panose="020B0503020204020204" pitchFamily="34" charset="-122"/>
                <a:ea typeface="微软雅黑" panose="020B0503020204020204" pitchFamily="34" charset="-122"/>
              </a:rPr>
              <a:t>丢包率</a:t>
            </a:r>
            <a:endParaRPr lang="zh-CN" altLang="en-US" sz="1600"/>
          </a:p>
        </p:txBody>
      </p:sp>
      <p:sp>
        <p:nvSpPr>
          <p:cNvPr id="37896" name="矩形 7"/>
          <p:cNvSpPr>
            <a:spLocks noChangeArrowheads="1"/>
          </p:cNvSpPr>
          <p:nvPr/>
        </p:nvSpPr>
        <p:spPr bwMode="auto">
          <a:xfrm>
            <a:off x="914968" y="5449962"/>
            <a:ext cx="8016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latin typeface="微软雅黑" panose="020B0503020204020204" pitchFamily="34" charset="-122"/>
                <a:ea typeface="微软雅黑" panose="020B0503020204020204" pitchFamily="34" charset="-122"/>
              </a:rPr>
              <a:t>时延</a:t>
            </a:r>
            <a:endParaRPr lang="zh-CN" altLang="en-US" sz="1600"/>
          </a:p>
        </p:txBody>
      </p:sp>
      <p:sp>
        <p:nvSpPr>
          <p:cNvPr id="37897" name="矩形 19"/>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mc:AlternateContent xmlns:mc="http://schemas.openxmlformats.org/markup-compatibility/2006" xmlns:a14="http://schemas.microsoft.com/office/drawing/2010/main">
        <mc:Choice Requires="a14">
          <p:sp>
            <p:nvSpPr>
              <p:cNvPr id="3" name="矩形 2"/>
              <p:cNvSpPr/>
              <p:nvPr/>
            </p:nvSpPr>
            <p:spPr>
              <a:xfrm>
                <a:off x="973646" y="5617074"/>
                <a:ext cx="3510085" cy="725327"/>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𝑑𝑒𝑙𝑎𝑦</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𝑝</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𝑠</m:t>
                              </m:r>
                              <m:r>
                                <a:rPr lang="zh-CN" altLang="en-US" sz="1400" i="0">
                                  <a:latin typeface="Cambria Math" panose="02040503050406030204" pitchFamily="18" charset="0"/>
                                </a:rPr>
                                <m:t>,</m:t>
                              </m:r>
                              <m:r>
                                <a:rPr lang="zh-CN" altLang="en-US" sz="1400" i="1">
                                  <a:latin typeface="Cambria Math" panose="02040503050406030204" pitchFamily="18" charset="0"/>
                                </a:rPr>
                                <m:t>𝑑</m:t>
                              </m:r>
                            </m:e>
                          </m:d>
                        </m:e>
                      </m:d>
                      <m:r>
                        <a:rPr lang="zh-CN" altLang="en-US" sz="1400" i="0">
                          <a:latin typeface="Cambria Math" panose="02040503050406030204" pitchFamily="18" charset="0"/>
                        </a:rPr>
                        <m:t>=</m:t>
                      </m:r>
                      <m:nary>
                        <m:naryPr>
                          <m:chr m:val="∑"/>
                          <m:limLoc m:val="subSup"/>
                          <m:supHide m:val="on"/>
                          <m:ctrlPr>
                            <a:rPr lang="zh-CN" altLang="en-US" sz="1400" i="1">
                              <a:latin typeface="Cambria Math" panose="02040503050406030204" pitchFamily="18" charset="0"/>
                            </a:rPr>
                          </m:ctrlPr>
                        </m:naryPr>
                        <m:sub>
                          <m:d>
                            <m:dPr>
                              <m:ctrlPr>
                                <a:rPr lang="zh-CN" altLang="en-US" sz="1400" i="1">
                                  <a:latin typeface="Cambria Math" panose="02040503050406030204" pitchFamily="18" charset="0"/>
                                </a:rPr>
                              </m:ctrlPr>
                            </m:dPr>
                            <m:e>
                              <m:r>
                                <a:rPr lang="zh-CN" altLang="en-US" sz="1400" i="1">
                                  <a:latin typeface="Cambria Math" panose="02040503050406030204" pitchFamily="18" charset="0"/>
                                </a:rPr>
                                <m:t>𝑎</m:t>
                              </m:r>
                              <m:r>
                                <a:rPr lang="zh-CN" altLang="en-US" sz="1400" i="0">
                                  <a:latin typeface="Cambria Math" panose="02040503050406030204" pitchFamily="18" charset="0"/>
                                </a:rPr>
                                <m:t>,</m:t>
                              </m:r>
                              <m:r>
                                <a:rPr lang="zh-CN" altLang="en-US" sz="1400" i="1">
                                  <a:latin typeface="Cambria Math" panose="02040503050406030204" pitchFamily="18" charset="0"/>
                                </a:rPr>
                                <m:t>𝑏</m:t>
                              </m:r>
                            </m:e>
                          </m:d>
                          <m:r>
                            <a:rPr lang="zh-CN" altLang="en-US" sz="1400" i="0">
                              <a:latin typeface="Cambria Math" panose="02040503050406030204" pitchFamily="18" charset="0"/>
                            </a:rPr>
                            <m:t>∈</m:t>
                          </m:r>
                          <m:r>
                            <a:rPr lang="zh-CN" altLang="en-US" sz="1400" i="1">
                              <a:latin typeface="Cambria Math" panose="02040503050406030204" pitchFamily="18" charset="0"/>
                            </a:rPr>
                            <m:t>𝑝</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𝑠</m:t>
                              </m:r>
                              <m:r>
                                <a:rPr lang="zh-CN" altLang="en-US" sz="1400" i="0">
                                  <a:latin typeface="Cambria Math" panose="02040503050406030204" pitchFamily="18" charset="0"/>
                                </a:rPr>
                                <m:t>,</m:t>
                              </m:r>
                              <m:r>
                                <a:rPr lang="zh-CN" altLang="en-US" sz="1400" i="1">
                                  <a:latin typeface="Cambria Math" panose="02040503050406030204" pitchFamily="18" charset="0"/>
                                </a:rPr>
                                <m:t>𝑑</m:t>
                              </m:r>
                            </m:e>
                          </m:d>
                        </m:sub>
                        <m:sup/>
                        <m:e>
                          <m:r>
                            <a:rPr lang="zh-CN" altLang="en-US" sz="1400" i="1">
                              <a:latin typeface="Cambria Math" panose="02040503050406030204" pitchFamily="18" charset="0"/>
                            </a:rPr>
                            <m:t>𝑑𝑒𝑙𝑎𝑦</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𝑎</m:t>
                              </m:r>
                              <m:r>
                                <a:rPr lang="zh-CN" altLang="en-US" sz="1400" i="0">
                                  <a:latin typeface="Cambria Math" panose="02040503050406030204" pitchFamily="18" charset="0"/>
                                </a:rPr>
                                <m:t>,</m:t>
                              </m:r>
                              <m:r>
                                <a:rPr lang="zh-CN" altLang="en-US" sz="1400" i="1">
                                  <a:latin typeface="Cambria Math" panose="02040503050406030204" pitchFamily="18" charset="0"/>
                                </a:rPr>
                                <m:t>𝑏</m:t>
                              </m:r>
                            </m:e>
                          </m:d>
                        </m:e>
                      </m:nary>
                    </m:oMath>
                  </m:oMathPara>
                </a14:m>
                <a:endParaRPr lang="zh-CN" altLang="en-US" sz="1400" dirty="0"/>
              </a:p>
            </p:txBody>
          </p:sp>
        </mc:Choice>
        <mc:Fallback xmlns="">
          <p:sp>
            <p:nvSpPr>
              <p:cNvPr id="3" name="矩形 2"/>
              <p:cNvSpPr>
                <a:spLocks noRot="1" noChangeAspect="1" noMove="1" noResize="1" noEditPoints="1" noAdjustHandles="1" noChangeArrowheads="1" noChangeShapeType="1" noTextEdit="1"/>
              </p:cNvSpPr>
              <p:nvPr/>
            </p:nvSpPr>
            <p:spPr>
              <a:xfrm>
                <a:off x="973646" y="5617074"/>
                <a:ext cx="3510085" cy="72532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01027" y="4439596"/>
                <a:ext cx="4572000" cy="725327"/>
              </a:xfrm>
              <a:prstGeom prst="rect">
                <a:avLst/>
              </a:prstGeom>
            </p:spPr>
            <p:txBody>
              <a:bodyPr>
                <a:spAutoFit/>
              </a:bodyPr>
              <a:lstStyle/>
              <a:p>
                <a:pPr>
                  <a:lnSpc>
                    <a:spcPct val="150000"/>
                  </a:lnSpc>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𝑙𝑜𝑠𝑠</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𝑝</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𝑠</m:t>
                              </m:r>
                              <m:r>
                                <a:rPr lang="zh-CN" altLang="en-US" sz="1400" i="0">
                                  <a:latin typeface="Cambria Math" panose="02040503050406030204" pitchFamily="18" charset="0"/>
                                </a:rPr>
                                <m:t>,</m:t>
                              </m:r>
                              <m:r>
                                <a:rPr lang="zh-CN" altLang="en-US" sz="1400" i="1">
                                  <a:latin typeface="Cambria Math" panose="02040503050406030204" pitchFamily="18" charset="0"/>
                                </a:rPr>
                                <m:t>𝑑</m:t>
                              </m:r>
                            </m:e>
                          </m:d>
                        </m:e>
                      </m:d>
                      <m:r>
                        <a:rPr lang="zh-CN" altLang="en-US" sz="1400" i="0">
                          <a:latin typeface="Cambria Math" panose="02040503050406030204" pitchFamily="18" charset="0"/>
                        </a:rPr>
                        <m:t>=1−</m:t>
                      </m:r>
                      <m:nary>
                        <m:naryPr>
                          <m:chr m:val="∏"/>
                          <m:limLoc m:val="subSup"/>
                          <m:supHide m:val="on"/>
                          <m:ctrlPr>
                            <a:rPr lang="zh-CN" altLang="en-US" sz="1400" i="1">
                              <a:latin typeface="Cambria Math" panose="02040503050406030204" pitchFamily="18" charset="0"/>
                            </a:rPr>
                          </m:ctrlPr>
                        </m:naryPr>
                        <m:sub>
                          <m:d>
                            <m:dPr>
                              <m:ctrlPr>
                                <a:rPr lang="zh-CN" altLang="en-US" sz="1400" i="1">
                                  <a:latin typeface="Cambria Math" panose="02040503050406030204" pitchFamily="18" charset="0"/>
                                </a:rPr>
                              </m:ctrlPr>
                            </m:dPr>
                            <m:e>
                              <m:r>
                                <a:rPr lang="zh-CN" altLang="en-US" sz="1400" i="1">
                                  <a:latin typeface="Cambria Math" panose="02040503050406030204" pitchFamily="18" charset="0"/>
                                </a:rPr>
                                <m:t>𝑎</m:t>
                              </m:r>
                              <m:r>
                                <a:rPr lang="zh-CN" altLang="en-US" sz="1400" i="0">
                                  <a:latin typeface="Cambria Math" panose="02040503050406030204" pitchFamily="18" charset="0"/>
                                </a:rPr>
                                <m:t>,</m:t>
                              </m:r>
                              <m:r>
                                <a:rPr lang="zh-CN" altLang="en-US" sz="1400" i="1">
                                  <a:latin typeface="Cambria Math" panose="02040503050406030204" pitchFamily="18" charset="0"/>
                                </a:rPr>
                                <m:t>𝑏</m:t>
                              </m:r>
                            </m:e>
                          </m:d>
                          <m:r>
                            <a:rPr lang="zh-CN" altLang="en-US" sz="1400" i="0">
                              <a:latin typeface="Cambria Math" panose="02040503050406030204" pitchFamily="18" charset="0"/>
                            </a:rPr>
                            <m:t>∈</m:t>
                          </m:r>
                          <m:r>
                            <a:rPr lang="zh-CN" altLang="en-US" sz="1400" i="1">
                              <a:latin typeface="Cambria Math" panose="02040503050406030204" pitchFamily="18" charset="0"/>
                            </a:rPr>
                            <m:t>𝑝</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𝑠</m:t>
                              </m:r>
                              <m:r>
                                <a:rPr lang="zh-CN" altLang="en-US" sz="1400" i="0">
                                  <a:latin typeface="Cambria Math" panose="02040503050406030204" pitchFamily="18" charset="0"/>
                                </a:rPr>
                                <m:t>,</m:t>
                              </m:r>
                              <m:r>
                                <a:rPr lang="zh-CN" altLang="en-US" sz="1400" i="1">
                                  <a:latin typeface="Cambria Math" panose="02040503050406030204" pitchFamily="18" charset="0"/>
                                </a:rPr>
                                <m:t>𝑑</m:t>
                              </m:r>
                            </m:e>
                          </m:d>
                        </m:sub>
                        <m:sup/>
                        <m:e>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r>
                                <a:rPr lang="zh-CN" altLang="en-US" sz="1400" i="1">
                                  <a:latin typeface="Cambria Math" panose="02040503050406030204" pitchFamily="18" charset="0"/>
                                </a:rPr>
                                <m:t>𝑙𝑜𝑠𝑠</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𝑎</m:t>
                                  </m:r>
                                  <m:r>
                                    <a:rPr lang="zh-CN" altLang="en-US" sz="1400" i="0">
                                      <a:latin typeface="Cambria Math" panose="02040503050406030204" pitchFamily="18" charset="0"/>
                                    </a:rPr>
                                    <m:t>,</m:t>
                                  </m:r>
                                  <m:r>
                                    <a:rPr lang="zh-CN" altLang="en-US" sz="1400" i="1">
                                      <a:latin typeface="Cambria Math" panose="02040503050406030204" pitchFamily="18" charset="0"/>
                                    </a:rPr>
                                    <m:t>𝑏</m:t>
                                  </m:r>
                                </m:e>
                              </m:d>
                            </m:e>
                          </m:d>
                        </m:e>
                      </m:nary>
                    </m:oMath>
                  </m:oMathPara>
                </a14:m>
                <a:endParaRPr lang="zh-CN" altLang="en-US" sz="1400" dirty="0"/>
              </a:p>
            </p:txBody>
          </p:sp>
        </mc:Choice>
        <mc:Fallback xmlns="">
          <p:sp>
            <p:nvSpPr>
              <p:cNvPr id="4" name="矩形 3"/>
              <p:cNvSpPr>
                <a:spLocks noRot="1" noChangeAspect="1" noMove="1" noResize="1" noEditPoints="1" noAdjustHandles="1" noChangeArrowheads="1" noChangeShapeType="1" noTextEdit="1"/>
              </p:cNvSpPr>
              <p:nvPr/>
            </p:nvSpPr>
            <p:spPr>
              <a:xfrm>
                <a:off x="701027" y="4439596"/>
                <a:ext cx="4572000" cy="72532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01027" y="3516181"/>
                <a:ext cx="4572000" cy="626325"/>
              </a:xfrm>
              <a:prstGeom prst="rect">
                <a:avLst/>
              </a:prstGeom>
            </p:spPr>
            <p:txBody>
              <a:bodyPr>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𝑏</m:t>
                      </m:r>
                      <m:r>
                        <a:rPr lang="zh-CN" altLang="en-US" sz="1400" i="1" smtClean="0">
                          <a:latin typeface="Cambria Math" panose="02040503050406030204" pitchFamily="18" charset="0"/>
                        </a:rPr>
                        <m:t>𝑎𝑛𝑑𝑤𝑖𝑑𝑡h</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𝑝</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𝑠</m:t>
                              </m:r>
                              <m:r>
                                <a:rPr lang="zh-CN" altLang="en-US" sz="1400" i="0">
                                  <a:latin typeface="Cambria Math" panose="02040503050406030204" pitchFamily="18" charset="0"/>
                                </a:rPr>
                                <m:t>,</m:t>
                              </m:r>
                              <m:r>
                                <a:rPr lang="zh-CN" altLang="en-US" sz="1400" i="1">
                                  <a:latin typeface="Cambria Math" panose="02040503050406030204" pitchFamily="18" charset="0"/>
                                </a:rPr>
                                <m:t>𝑑</m:t>
                              </m:r>
                            </m:e>
                          </m:d>
                        </m:e>
                      </m:d>
                      <m:r>
                        <a:rPr lang="zh-CN" altLang="en-US" sz="1400" i="0">
                          <a:latin typeface="Cambria Math" panose="02040503050406030204" pitchFamily="18" charset="0"/>
                        </a:rPr>
                        <m:t>=</m:t>
                      </m:r>
                      <m:func>
                        <m:funcPr>
                          <m:ctrlPr>
                            <a:rPr lang="zh-CN" altLang="en-US" sz="1400" i="1">
                              <a:latin typeface="Cambria Math" panose="02040503050406030204" pitchFamily="18" charset="0"/>
                            </a:rPr>
                          </m:ctrlPr>
                        </m:funcPr>
                        <m:fName>
                          <m:limLow>
                            <m:limLowPr>
                              <m:ctrlPr>
                                <a:rPr lang="zh-CN" altLang="en-US" sz="1400" i="1">
                                  <a:latin typeface="Cambria Math" panose="02040503050406030204" pitchFamily="18" charset="0"/>
                                </a:rPr>
                              </m:ctrlPr>
                            </m:limLowPr>
                            <m:e>
                              <m:r>
                                <m:rPr>
                                  <m:sty m:val="p"/>
                                </m:rPr>
                                <a:rPr lang="zh-CN" altLang="en-US" sz="1400" i="0">
                                  <a:latin typeface="Cambria Math" panose="02040503050406030204" pitchFamily="18" charset="0"/>
                                </a:rPr>
                                <m:t>min</m:t>
                              </m:r>
                            </m:e>
                            <m:lim>
                              <m:d>
                                <m:dPr>
                                  <m:ctrlPr>
                                    <a:rPr lang="zh-CN" altLang="en-US" sz="1400" i="1">
                                      <a:latin typeface="Cambria Math" panose="02040503050406030204" pitchFamily="18" charset="0"/>
                                    </a:rPr>
                                  </m:ctrlPr>
                                </m:dPr>
                                <m:e>
                                  <m:r>
                                    <a:rPr lang="zh-CN" altLang="en-US" sz="1400" i="1">
                                      <a:latin typeface="Cambria Math" panose="02040503050406030204" pitchFamily="18" charset="0"/>
                                    </a:rPr>
                                    <m:t>𝑎</m:t>
                                  </m:r>
                                  <m:r>
                                    <a:rPr lang="zh-CN" altLang="en-US" sz="1400" i="0">
                                      <a:latin typeface="Cambria Math" panose="02040503050406030204" pitchFamily="18" charset="0"/>
                                    </a:rPr>
                                    <m:t>,</m:t>
                                  </m:r>
                                  <m:r>
                                    <a:rPr lang="zh-CN" altLang="en-US" sz="1400" i="1">
                                      <a:latin typeface="Cambria Math" panose="02040503050406030204" pitchFamily="18" charset="0"/>
                                    </a:rPr>
                                    <m:t>𝑏</m:t>
                                  </m:r>
                                  <m:r>
                                    <a:rPr lang="zh-CN" altLang="en-US" sz="1400" i="0">
                                      <a:latin typeface="Cambria Math" panose="02040503050406030204" pitchFamily="18" charset="0"/>
                                    </a:rPr>
                                    <m:t>∈</m:t>
                                  </m:r>
                                  <m:r>
                                    <a:rPr lang="zh-CN" altLang="en-US" sz="1400" i="1">
                                      <a:latin typeface="Cambria Math" panose="02040503050406030204" pitchFamily="18" charset="0"/>
                                    </a:rPr>
                                    <m:t>𝑝</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𝑠</m:t>
                                      </m:r>
                                      <m:r>
                                        <a:rPr lang="zh-CN" altLang="en-US" sz="1400" i="0">
                                          <a:latin typeface="Cambria Math" panose="02040503050406030204" pitchFamily="18" charset="0"/>
                                        </a:rPr>
                                        <m:t>,</m:t>
                                      </m:r>
                                      <m:r>
                                        <a:rPr lang="zh-CN" altLang="en-US" sz="1400" i="1">
                                          <a:latin typeface="Cambria Math" panose="02040503050406030204" pitchFamily="18" charset="0"/>
                                        </a:rPr>
                                        <m:t>𝑑</m:t>
                                      </m:r>
                                    </m:e>
                                  </m:d>
                                </m:e>
                              </m:d>
                            </m:lim>
                          </m:limLow>
                        </m:fName>
                        <m:e>
                          <m:d>
                            <m:dPr>
                              <m:begChr m:val="{"/>
                              <m:endChr m:val="}"/>
                              <m:ctrlPr>
                                <a:rPr lang="zh-CN" altLang="en-US" sz="1400" i="1">
                                  <a:latin typeface="Cambria Math" panose="02040503050406030204" pitchFamily="18" charset="0"/>
                                </a:rPr>
                              </m:ctrlPr>
                            </m:dPr>
                            <m:e>
                              <m:r>
                                <a:rPr lang="zh-CN" altLang="en-US" sz="1400" i="1">
                                  <a:latin typeface="Cambria Math" panose="02040503050406030204" pitchFamily="18" charset="0"/>
                                </a:rPr>
                                <m:t>𝑏𝑎𝑛𝑑𝑤𝑖𝑑𝑡h</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𝑎</m:t>
                                  </m:r>
                                  <m:r>
                                    <a:rPr lang="zh-CN" altLang="en-US" sz="1400" i="0">
                                      <a:latin typeface="Cambria Math" panose="02040503050406030204" pitchFamily="18" charset="0"/>
                                    </a:rPr>
                                    <m:t>,</m:t>
                                  </m:r>
                                  <m:r>
                                    <a:rPr lang="zh-CN" altLang="en-US" sz="1400" i="1">
                                      <a:latin typeface="Cambria Math" panose="02040503050406030204" pitchFamily="18" charset="0"/>
                                    </a:rPr>
                                    <m:t>𝑏</m:t>
                                  </m:r>
                                </m:e>
                              </m:d>
                            </m:e>
                          </m:d>
                        </m:e>
                      </m:func>
                    </m:oMath>
                  </m:oMathPara>
                </a14:m>
                <a:endParaRPr lang="zh-CN" altLang="en-US" sz="1400" dirty="0"/>
              </a:p>
            </p:txBody>
          </p:sp>
        </mc:Choice>
        <mc:Fallback xmlns="">
          <p:sp>
            <p:nvSpPr>
              <p:cNvPr id="5" name="矩形 4"/>
              <p:cNvSpPr>
                <a:spLocks noRot="1" noChangeAspect="1" noMove="1" noResize="1" noEditPoints="1" noAdjustHandles="1" noChangeArrowheads="1" noChangeShapeType="1" noTextEdit="1"/>
              </p:cNvSpPr>
              <p:nvPr/>
            </p:nvSpPr>
            <p:spPr>
              <a:xfrm>
                <a:off x="701027" y="3516181"/>
                <a:ext cx="4572000" cy="62632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138302" y="3657677"/>
                <a:ext cx="2136547" cy="457048"/>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𝑏𝑎𝑛𝑑𝑤𝑖𝑑𝑡h</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𝑝</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𝑠</m:t>
                              </m:r>
                              <m:r>
                                <a:rPr lang="zh-CN" altLang="en-US" sz="1400" i="0">
                                  <a:latin typeface="Cambria Math" panose="02040503050406030204" pitchFamily="18" charset="0"/>
                                </a:rPr>
                                <m:t>,</m:t>
                              </m:r>
                              <m:r>
                                <a:rPr lang="zh-CN" altLang="en-US" sz="1400" i="1">
                                  <a:latin typeface="Cambria Math" panose="02040503050406030204" pitchFamily="18" charset="0"/>
                                </a:rPr>
                                <m:t>𝑑</m:t>
                              </m:r>
                            </m:e>
                          </m:d>
                        </m:e>
                      </m:d>
                      <m:r>
                        <a:rPr lang="zh-CN" altLang="en-US" sz="1400" i="0">
                          <a:latin typeface="Cambria Math" panose="02040503050406030204" pitchFamily="18" charset="0"/>
                        </a:rPr>
                        <m:t>&gt;</m:t>
                      </m:r>
                      <m:r>
                        <a:rPr lang="zh-CN" altLang="en-US" sz="1400" i="1">
                          <a:latin typeface="Cambria Math" panose="02040503050406030204" pitchFamily="18" charset="0"/>
                        </a:rPr>
                        <m:t>𝐵</m:t>
                      </m:r>
                    </m:oMath>
                  </m:oMathPara>
                </a14:m>
                <a:endParaRPr lang="zh-CN" altLang="en-US" sz="1400" dirty="0"/>
              </a:p>
            </p:txBody>
          </p:sp>
        </mc:Choice>
        <mc:Fallback xmlns="">
          <p:sp>
            <p:nvSpPr>
              <p:cNvPr id="7" name="矩形 6"/>
              <p:cNvSpPr>
                <a:spLocks noRot="1" noChangeAspect="1" noMove="1" noResize="1" noEditPoints="1" noAdjustHandles="1" noChangeArrowheads="1" noChangeShapeType="1" noTextEdit="1"/>
              </p:cNvSpPr>
              <p:nvPr/>
            </p:nvSpPr>
            <p:spPr>
              <a:xfrm>
                <a:off x="5138302" y="3657677"/>
                <a:ext cx="2136547" cy="457048"/>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663211" y="4705001"/>
                <a:ext cx="1566904" cy="457048"/>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𝑙</m:t>
                      </m:r>
                      <m:r>
                        <a:rPr lang="zh-CN" altLang="en-US" sz="1400" i="1" smtClean="0">
                          <a:latin typeface="Cambria Math" panose="02040503050406030204" pitchFamily="18" charset="0"/>
                        </a:rPr>
                        <m:t>𝑜𝑠𝑠</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𝑝</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𝑠</m:t>
                              </m:r>
                              <m:r>
                                <a:rPr lang="zh-CN" altLang="en-US" sz="1400" i="0">
                                  <a:latin typeface="Cambria Math" panose="02040503050406030204" pitchFamily="18" charset="0"/>
                                </a:rPr>
                                <m:t>,</m:t>
                              </m:r>
                              <m:r>
                                <a:rPr lang="zh-CN" altLang="en-US" sz="1400" i="1">
                                  <a:latin typeface="Cambria Math" panose="02040503050406030204" pitchFamily="18" charset="0"/>
                                </a:rPr>
                                <m:t>𝑑</m:t>
                              </m:r>
                            </m:e>
                          </m:d>
                        </m:e>
                      </m:d>
                      <m:r>
                        <a:rPr lang="zh-CN" altLang="en-US" sz="1400" i="0">
                          <a:latin typeface="Cambria Math" panose="02040503050406030204" pitchFamily="18" charset="0"/>
                        </a:rPr>
                        <m:t>&lt;</m:t>
                      </m:r>
                      <m:r>
                        <a:rPr lang="zh-CN" altLang="en-US" sz="1400" i="1">
                          <a:latin typeface="Cambria Math" panose="02040503050406030204" pitchFamily="18" charset="0"/>
                        </a:rPr>
                        <m:t>𝐿</m:t>
                      </m:r>
                    </m:oMath>
                  </m:oMathPara>
                </a14:m>
                <a:endParaRPr lang="zh-CN" altLang="en-US" sz="1400" dirty="0"/>
              </a:p>
            </p:txBody>
          </p:sp>
        </mc:Choice>
        <mc:Fallback xmlns="">
          <p:sp>
            <p:nvSpPr>
              <p:cNvPr id="8" name="矩形 7"/>
              <p:cNvSpPr>
                <a:spLocks noRot="1" noChangeAspect="1" noMove="1" noResize="1" noEditPoints="1" noAdjustHandles="1" noChangeArrowheads="1" noChangeShapeType="1" noTextEdit="1"/>
              </p:cNvSpPr>
              <p:nvPr/>
            </p:nvSpPr>
            <p:spPr>
              <a:xfrm>
                <a:off x="5663211" y="4705001"/>
                <a:ext cx="1566904" cy="45704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501886" y="5866116"/>
                <a:ext cx="1728229" cy="457048"/>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𝑑𝑒𝑙𝑎𝑦</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𝑝</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𝑠</m:t>
                              </m:r>
                              <m:r>
                                <a:rPr lang="zh-CN" altLang="en-US" sz="1400" i="0">
                                  <a:latin typeface="Cambria Math" panose="02040503050406030204" pitchFamily="18" charset="0"/>
                                </a:rPr>
                                <m:t>,</m:t>
                              </m:r>
                              <m:r>
                                <a:rPr lang="zh-CN" altLang="en-US" sz="1400" i="1">
                                  <a:latin typeface="Cambria Math" panose="02040503050406030204" pitchFamily="18" charset="0"/>
                                </a:rPr>
                                <m:t>𝑑</m:t>
                              </m:r>
                            </m:e>
                          </m:d>
                        </m:e>
                      </m:d>
                      <m:r>
                        <a:rPr lang="zh-CN" altLang="en-US" sz="1400" i="0">
                          <a:latin typeface="Cambria Math" panose="02040503050406030204" pitchFamily="18" charset="0"/>
                        </a:rPr>
                        <m:t>&lt;</m:t>
                      </m:r>
                      <m:r>
                        <a:rPr lang="zh-CN" altLang="en-US" sz="1400" i="1">
                          <a:latin typeface="Cambria Math" panose="02040503050406030204" pitchFamily="18" charset="0"/>
                        </a:rPr>
                        <m:t>𝐷</m:t>
                      </m:r>
                    </m:oMath>
                  </m:oMathPara>
                </a14:m>
                <a:endParaRPr lang="zh-CN" altLang="en-US" sz="1400" dirty="0"/>
              </a:p>
            </p:txBody>
          </p:sp>
        </mc:Choice>
        <mc:Fallback xmlns="">
          <p:sp>
            <p:nvSpPr>
              <p:cNvPr id="14" name="矩形 13"/>
              <p:cNvSpPr>
                <a:spLocks noRot="1" noChangeAspect="1" noMove="1" noResize="1" noEditPoints="1" noAdjustHandles="1" noChangeArrowheads="1" noChangeShapeType="1" noTextEdit="1"/>
              </p:cNvSpPr>
              <p:nvPr/>
            </p:nvSpPr>
            <p:spPr>
              <a:xfrm>
                <a:off x="5501886" y="5866116"/>
                <a:ext cx="1728229" cy="457048"/>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912728" y="2413098"/>
                <a:ext cx="7617306" cy="1046440"/>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根据本文的应用场景，对遗传算法进行设计，建立了有关带宽、丢包率、时延的数学模型。其中</a:t>
                </a:r>
                <a:r>
                  <a:rPr lang="en-US" altLang="zh-CN" sz="1600" dirty="0">
                    <a:latin typeface="微软雅黑" panose="020B0503020204020204" pitchFamily="34" charset="-122"/>
                    <a:ea typeface="微软雅黑" panose="020B0503020204020204" pitchFamily="34" charset="-122"/>
                  </a:rPr>
                  <a:t>B=0.8Mbps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a:t>
                </a:r>
                <a14:m>
                  <m:oMath xmlns:m="http://schemas.openxmlformats.org/officeDocument/2006/math">
                    <m:r>
                      <a:rPr lang="en-US" altLang="zh-CN" sz="1600">
                        <a:latin typeface="Cambria Math" panose="02040503050406030204" pitchFamily="18" charset="0"/>
                      </a:rPr>
                      <m:t>2</m:t>
                    </m:r>
                    <m:r>
                      <a:rPr lang="en-US" altLang="zh-CN" sz="1600" b="0" i="0" smtClean="0">
                        <a:latin typeface="Cambria Math" panose="02040503050406030204" pitchFamily="18" charset="0"/>
                      </a:rPr>
                      <m:t>0</m:t>
                    </m:r>
                    <m:r>
                      <a:rPr lang="en-US" altLang="zh-CN" sz="1600" smtClean="0">
                        <a:latin typeface="Cambria Math" panose="02040503050406030204" pitchFamily="18" charset="0"/>
                      </a:rPr>
                      <m:t>×</m:t>
                    </m:r>
                    <m:sSup>
                      <m:sSupPr>
                        <m:ctrlPr>
                          <a:rPr lang="zh-CN" altLang="zh-CN" sz="1600" i="1" smtClean="0">
                            <a:latin typeface="Cambria Math" panose="02040503050406030204" pitchFamily="18" charset="0"/>
                          </a:rPr>
                        </m:ctrlPr>
                      </m:sSupPr>
                      <m:e>
                        <m:r>
                          <a:rPr lang="en-US" altLang="zh-CN" sz="1600">
                            <a:latin typeface="Cambria Math" panose="02040503050406030204" pitchFamily="18" charset="0"/>
                          </a:rPr>
                          <m:t>10</m:t>
                        </m:r>
                      </m:e>
                      <m:sup>
                        <m:r>
                          <a:rPr lang="en-US" altLang="zh-CN" sz="1600" i="1">
                            <a:latin typeface="Cambria Math" panose="02040503050406030204" pitchFamily="18" charset="0"/>
                          </a:rPr>
                          <m:t>−</m:t>
                        </m:r>
                        <m:r>
                          <a:rPr lang="en-US" altLang="zh-CN" sz="1600" b="0" i="1" smtClean="0">
                            <a:latin typeface="Cambria Math" panose="02040503050406030204" pitchFamily="18" charset="0"/>
                          </a:rPr>
                          <m:t>3</m:t>
                        </m:r>
                      </m:sup>
                    </m:sSup>
                  </m:oMath>
                </a14:m>
                <a:r>
                  <a:rPr lang="en-US" altLang="zh-CN" sz="1600" dirty="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D=10ms</a:t>
                </a:r>
                <a:r>
                  <a:rPr lang="zh-CN" altLang="zh-CN" sz="1600" dirty="0">
                    <a:latin typeface="微软雅黑" panose="020B0503020204020204" pitchFamily="34" charset="-122"/>
                    <a:ea typeface="微软雅黑" panose="020B0503020204020204" pitchFamily="34" charset="-122"/>
                  </a:rPr>
                  <a:t>。</a:t>
                </a:r>
              </a:p>
              <a:p>
                <a:endParaRPr lang="en-US" altLang="zh-CN" sz="14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912728" y="2413098"/>
                <a:ext cx="7617306" cy="1046440"/>
              </a:xfrm>
              <a:prstGeom prst="rect">
                <a:avLst/>
              </a:prstGeom>
              <a:blipFill rotWithShape="0">
                <a:blip r:embed="rId9"/>
                <a:stretch>
                  <a:fillRect l="-480"/>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28</a:t>
            </a:fld>
            <a:endParaRPr lang="zh-CN" altLang="en-US"/>
          </a:p>
        </p:txBody>
      </p:sp>
      <p:grpSp>
        <p:nvGrpSpPr>
          <p:cNvPr id="26" name="组合 2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7" name="图片 26">
              <a:extLst>
                <a:ext uri="{FF2B5EF4-FFF2-40B4-BE49-F238E27FC236}">
                  <a16:creationId xmlns:a16="http://schemas.microsoft.com/office/drawing/2014/main" xmlns="" id="{6513A494-0297-4CF7-B026-38513566A998}"/>
                </a:ext>
              </a:extLst>
            </p:cNvPr>
            <p:cNvPicPr/>
            <p:nvPr/>
          </p:nvPicPr>
          <p:blipFill>
            <a:blip r:embed="rId10"/>
            <a:stretch>
              <a:fillRect/>
            </a:stretch>
          </p:blipFill>
          <p:spPr>
            <a:xfrm>
              <a:off x="0" y="0"/>
              <a:ext cx="467715" cy="476795"/>
            </a:xfrm>
            <a:prstGeom prst="rect">
              <a:avLst/>
            </a:prstGeom>
            <a:solidFill>
              <a:srgbClr val="000000"/>
            </a:solidFill>
            <a:ln w="9525">
              <a:noFill/>
            </a:ln>
          </p:spPr>
        </p:pic>
        <p:pic>
          <p:nvPicPr>
            <p:cNvPr id="28" name="图片 27">
              <a:extLst>
                <a:ext uri="{FF2B5EF4-FFF2-40B4-BE49-F238E27FC236}">
                  <a16:creationId xmlns:a16="http://schemas.microsoft.com/office/drawing/2014/main" xmlns="" id="{58B61D63-BCD7-4F80-A9C2-40C9671C2C7B}"/>
                </a:ext>
              </a:extLst>
            </p:cNvPr>
            <p:cNvPicPr/>
            <p:nvPr/>
          </p:nvPicPr>
          <p:blipFill>
            <a:blip r:embed="rId11"/>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9" name="矩形 4"/>
          <p:cNvSpPr>
            <a:spLocks noChangeArrowheads="1"/>
          </p:cNvSpPr>
          <p:nvPr/>
        </p:nvSpPr>
        <p:spPr bwMode="auto">
          <a:xfrm>
            <a:off x="-27888" y="1286494"/>
            <a:ext cx="72838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3.3 </a:t>
            </a:r>
            <a:r>
              <a:rPr lang="zh-CN" altLang="zh-CN" sz="2400" b="1" dirty="0" smtClean="0">
                <a:latin typeface="微软雅黑" panose="020B0503020204020204" pitchFamily="34" charset="-122"/>
                <a:ea typeface="微软雅黑" panose="020B0503020204020204" pitchFamily="34" charset="-122"/>
              </a:rPr>
              <a:t>基</a:t>
            </a:r>
            <a:r>
              <a:rPr lang="zh-CN" altLang="zh-CN" sz="2400" b="1" dirty="0">
                <a:latin typeface="微软雅黑" panose="020B0503020204020204" pitchFamily="34" charset="-122"/>
                <a:ea typeface="微软雅黑" panose="020B0503020204020204" pitchFamily="34" charset="-122"/>
              </a:rPr>
              <a:t>于遗传算法的多</a:t>
            </a:r>
            <a:r>
              <a:rPr lang="en-US" altLang="zh-CN" sz="2400" b="1" dirty="0" err="1">
                <a:latin typeface="微软雅黑" panose="020B0503020204020204" pitchFamily="34" charset="-122"/>
                <a:ea typeface="微软雅黑" panose="020B0503020204020204" pitchFamily="34" charset="-122"/>
              </a:rPr>
              <a:t>QoS</a:t>
            </a:r>
            <a:r>
              <a:rPr lang="zh-CN" altLang="zh-CN" sz="2400" b="1" dirty="0">
                <a:latin typeface="微软雅黑" panose="020B0503020204020204" pitchFamily="34" charset="-122"/>
                <a:ea typeface="微软雅黑" panose="020B0503020204020204" pitchFamily="34" charset="-122"/>
              </a:rPr>
              <a:t>约束路由算法设计</a:t>
            </a:r>
            <a:r>
              <a:rPr lang="zh-CN" altLang="en-US" sz="2400" b="1" dirty="0">
                <a:latin typeface="微软雅黑" panose="020B0503020204020204" pitchFamily="34" charset="-122"/>
                <a:ea typeface="微软雅黑" panose="020B0503020204020204" pitchFamily="34" charset="-122"/>
              </a:rPr>
              <a:t>与实</a:t>
            </a:r>
            <a:r>
              <a:rPr lang="zh-CN" altLang="en-US" sz="2400" b="1" dirty="0" smtClean="0">
                <a:latin typeface="微软雅黑" panose="020B0503020204020204" pitchFamily="34" charset="-122"/>
                <a:ea typeface="微软雅黑" panose="020B0503020204020204" pitchFamily="34" charset="-122"/>
              </a:rPr>
              <a:t>现</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2339975" y="1341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2" name="矩形 1"/>
          <p:cNvSpPr/>
          <p:nvPr/>
        </p:nvSpPr>
        <p:spPr>
          <a:xfrm>
            <a:off x="5635151" y="1881288"/>
            <a:ext cx="3187701" cy="461962"/>
          </a:xfrm>
          <a:prstGeom prst="rect">
            <a:avLst/>
          </a:prstGeom>
        </p:spPr>
        <p:txBody>
          <a:bodyPr wrap="none">
            <a:spAutoFit/>
          </a:bodyPr>
          <a:lstStyle/>
          <a:p>
            <a:pPr indent="266700" algn="ctr">
              <a:lnSpc>
                <a:spcPct val="150000"/>
              </a:lnSpc>
              <a:spcAft>
                <a:spcPts val="0"/>
              </a:spcAft>
              <a:defRPr/>
            </a:pP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基于遗传算法的</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路由流程</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918" name="矩形 8"/>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楷体_GB2312" panose="02010609030101010101" pitchFamily="1" charset="-122"/>
              </a:rPr>
              <a:t>3 </a:t>
            </a:r>
            <a:r>
              <a:rPr lang="en-US" altLang="zh-CN" sz="2800" b="1" dirty="0" err="1">
                <a:solidFill>
                  <a:srgbClr val="800080"/>
                </a:solidFill>
                <a:latin typeface="Times New Roman" panose="02020603050405020304" pitchFamily="18" charset="0"/>
                <a:cs typeface="Times New Roman" panose="02020603050405020304" pitchFamily="18" charset="0"/>
              </a:rPr>
              <a:t>QoS</a:t>
            </a:r>
            <a:r>
              <a:rPr lang="zh-CN" altLang="en-US" sz="2800" b="1" dirty="0">
                <a:solidFill>
                  <a:srgbClr val="800080"/>
                </a:solidFill>
                <a:latin typeface="楷体_GB2312" panose="02010609030101010101" pitchFamily="1" charset="-122"/>
              </a:rPr>
              <a:t>控制策略设计与实现</a:t>
            </a:r>
          </a:p>
        </p:txBody>
      </p:sp>
      <p:sp>
        <p:nvSpPr>
          <p:cNvPr id="3" name="Rectangle 26"/>
          <p:cNvSpPr>
            <a:spLocks noChangeArrowheads="1"/>
          </p:cNvSpPr>
          <p:nvPr/>
        </p:nvSpPr>
        <p:spPr bwMode="auto">
          <a:xfrm>
            <a:off x="3440114" y="136979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2"/>
          <p:cNvSpPr>
            <a:spLocks noChangeArrowheads="1"/>
          </p:cNvSpPr>
          <p:nvPr/>
        </p:nvSpPr>
        <p:spPr bwMode="auto">
          <a:xfrm>
            <a:off x="3336227" y="14398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8"/>
          <p:cNvSpPr>
            <a:spLocks noChangeArrowheads="1"/>
          </p:cNvSpPr>
          <p:nvPr/>
        </p:nvSpPr>
        <p:spPr bwMode="auto">
          <a:xfrm>
            <a:off x="1547790" y="15382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11" name="直接连接符 10"/>
          <p:cNvCxnSpPr/>
          <p:nvPr/>
        </p:nvCxnSpPr>
        <p:spPr>
          <a:xfrm>
            <a:off x="5904448" y="2348925"/>
            <a:ext cx="2853790"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graphicFrame>
        <p:nvGraphicFramePr>
          <p:cNvPr id="5" name="对象 4"/>
          <p:cNvGraphicFramePr>
            <a:graphicFrameLocks noChangeAspect="1"/>
          </p:cNvGraphicFramePr>
          <p:nvPr>
            <p:extLst>
              <p:ext uri="{D42A27DB-BD31-4B8C-83A1-F6EECF244321}">
                <p14:modId xmlns:p14="http://schemas.microsoft.com/office/powerpoint/2010/main" val="1737283998"/>
              </p:ext>
            </p:extLst>
          </p:nvPr>
        </p:nvGraphicFramePr>
        <p:xfrm>
          <a:off x="1160305" y="1949848"/>
          <a:ext cx="6887607" cy="4655141"/>
        </p:xfrm>
        <a:graphic>
          <a:graphicData uri="http://schemas.openxmlformats.org/presentationml/2006/ole">
            <mc:AlternateContent xmlns:mc="http://schemas.openxmlformats.org/markup-compatibility/2006">
              <mc:Choice xmlns:v="urn:schemas-microsoft-com:vml" Requires="v">
                <p:oleObj spid="_x0000_s39109" name="Visio" r:id="rId4" imgW="8750300" imgH="5918200" progId="Visio.Drawing.15">
                  <p:embed/>
                </p:oleObj>
              </mc:Choice>
              <mc:Fallback>
                <p:oleObj name="Visio" r:id="rId4" imgW="8750300" imgH="5918200" progId="Visio.Drawing.15">
                  <p:embed/>
                  <p:pic>
                    <p:nvPicPr>
                      <p:cNvPr id="0" name="图片 39034"/>
                      <p:cNvPicPr/>
                      <p:nvPr/>
                    </p:nvPicPr>
                    <p:blipFill>
                      <a:blip r:embed="rId5"/>
                      <a:stretch>
                        <a:fillRect/>
                      </a:stretch>
                    </p:blipFill>
                    <p:spPr>
                      <a:xfrm>
                        <a:off x="1160305" y="1949848"/>
                        <a:ext cx="6887607" cy="4655141"/>
                      </a:xfrm>
                      <a:prstGeom prst="rect">
                        <a:avLst/>
                      </a:prstGeom>
                    </p:spPr>
                  </p:pic>
                </p:oleObj>
              </mc:Fallback>
            </mc:AlternateContent>
          </a:graphicData>
        </a:graphic>
      </p:graphicFrame>
      <p:sp>
        <p:nvSpPr>
          <p:cNvPr id="7" name="灯片编号占位符 6"/>
          <p:cNvSpPr>
            <a:spLocks noGrp="1"/>
          </p:cNvSpPr>
          <p:nvPr>
            <p:ph type="sldNum" sz="quarter" idx="12"/>
          </p:nvPr>
        </p:nvSpPr>
        <p:spPr/>
        <p:txBody>
          <a:bodyPr/>
          <a:lstStyle/>
          <a:p>
            <a:pPr>
              <a:defRPr/>
            </a:pPr>
            <a:fld id="{053D4517-B401-4B03-9D35-61A16CB3674F}" type="slidenum">
              <a:rPr lang="zh-CN" altLang="en-US" smtClean="0"/>
              <a:t>29</a:t>
            </a:fld>
            <a:endParaRPr lang="zh-CN" altLang="en-US"/>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7" name="图片 16">
              <a:extLst>
                <a:ext uri="{FF2B5EF4-FFF2-40B4-BE49-F238E27FC236}">
                  <a16:creationId xmlns:a16="http://schemas.microsoft.com/office/drawing/2014/main" xmlns="" id="{6513A494-0297-4CF7-B026-38513566A998}"/>
                </a:ext>
              </a:extLst>
            </p:cNvPr>
            <p:cNvPicPr/>
            <p:nvPr/>
          </p:nvPicPr>
          <p:blipFill>
            <a:blip r:embed="rId6"/>
            <a:stretch>
              <a:fillRect/>
            </a:stretch>
          </p:blipFill>
          <p:spPr>
            <a:xfrm>
              <a:off x="0" y="0"/>
              <a:ext cx="467715" cy="476795"/>
            </a:xfrm>
            <a:prstGeom prst="rect">
              <a:avLst/>
            </a:prstGeom>
            <a:solidFill>
              <a:srgbClr val="000000"/>
            </a:solidFill>
            <a:ln w="9525">
              <a:noFill/>
            </a:ln>
          </p:spPr>
        </p:pic>
        <p:pic>
          <p:nvPicPr>
            <p:cNvPr id="18" name="图片 17">
              <a:extLst>
                <a:ext uri="{FF2B5EF4-FFF2-40B4-BE49-F238E27FC236}">
                  <a16:creationId xmlns:a16="http://schemas.microsoft.com/office/drawing/2014/main" xmlns="" id="{58B61D63-BCD7-4F80-A9C2-40C9671C2C7B}"/>
                </a:ext>
              </a:extLst>
            </p:cNvPr>
            <p:cNvPicPr/>
            <p:nvPr/>
          </p:nvPicPr>
          <p:blipFill>
            <a:blip r:embed="rId7"/>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9" name="矩形 4"/>
          <p:cNvSpPr>
            <a:spLocks noChangeArrowheads="1"/>
          </p:cNvSpPr>
          <p:nvPr/>
        </p:nvSpPr>
        <p:spPr bwMode="auto">
          <a:xfrm>
            <a:off x="-27888" y="1286494"/>
            <a:ext cx="72838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3.3 </a:t>
            </a:r>
            <a:r>
              <a:rPr lang="zh-CN" altLang="zh-CN" sz="2400" b="1" dirty="0" smtClean="0">
                <a:latin typeface="微软雅黑" panose="020B0503020204020204" pitchFamily="34" charset="-122"/>
                <a:ea typeface="微软雅黑" panose="020B0503020204020204" pitchFamily="34" charset="-122"/>
              </a:rPr>
              <a:t>基</a:t>
            </a:r>
            <a:r>
              <a:rPr lang="zh-CN" altLang="zh-CN" sz="2400" b="1" dirty="0">
                <a:latin typeface="微软雅黑" panose="020B0503020204020204" pitchFamily="34" charset="-122"/>
                <a:ea typeface="微软雅黑" panose="020B0503020204020204" pitchFamily="34" charset="-122"/>
              </a:rPr>
              <a:t>于遗传算法的多</a:t>
            </a:r>
            <a:r>
              <a:rPr lang="en-US" altLang="zh-CN" sz="2400" b="1" dirty="0" err="1">
                <a:latin typeface="微软雅黑" panose="020B0503020204020204" pitchFamily="34" charset="-122"/>
                <a:ea typeface="微软雅黑" panose="020B0503020204020204" pitchFamily="34" charset="-122"/>
              </a:rPr>
              <a:t>QoS</a:t>
            </a:r>
            <a:r>
              <a:rPr lang="zh-CN" altLang="zh-CN" sz="2400" b="1" dirty="0">
                <a:latin typeface="微软雅黑" panose="020B0503020204020204" pitchFamily="34" charset="-122"/>
                <a:ea typeface="微软雅黑" panose="020B0503020204020204" pitchFamily="34" charset="-122"/>
              </a:rPr>
              <a:t>约束路由算法设计</a:t>
            </a:r>
            <a:r>
              <a:rPr lang="zh-CN" altLang="en-US" sz="2400" b="1" dirty="0">
                <a:latin typeface="微软雅黑" panose="020B0503020204020204" pitchFamily="34" charset="-122"/>
                <a:ea typeface="微软雅黑" panose="020B0503020204020204" pitchFamily="34" charset="-122"/>
              </a:rPr>
              <a:t>与实</a:t>
            </a:r>
            <a:r>
              <a:rPr lang="zh-CN" altLang="en-US" sz="2400" b="1" dirty="0" smtClean="0">
                <a:latin typeface="微软雅黑" panose="020B0503020204020204" pitchFamily="34" charset="-122"/>
                <a:ea typeface="微软雅黑" panose="020B0503020204020204" pitchFamily="34" charset="-122"/>
              </a:rPr>
              <a:t>现</a:t>
            </a:r>
            <a:endParaRPr lang="zh-CN" altLang="zh-CN" sz="24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idx="1"/>
          </p:nvPr>
        </p:nvSpPr>
        <p:spPr>
          <a:xfrm flipH="1">
            <a:off x="555625" y="6387670"/>
            <a:ext cx="104775" cy="115888"/>
          </a:xfrm>
        </p:spPr>
        <p:txBody>
          <a:bodyPr>
            <a:normAutofit fontScale="25000" lnSpcReduction="20000"/>
          </a:bodyPr>
          <a:lstStyle/>
          <a:p>
            <a:pPr marL="0" lvl="1" indent="0">
              <a:lnSpc>
                <a:spcPct val="150000"/>
              </a:lnSpc>
              <a:spcBef>
                <a:spcPts val="600"/>
              </a:spcBef>
              <a:spcAft>
                <a:spcPts val="0"/>
              </a:spcAft>
              <a:buClr>
                <a:schemeClr val="folHlink"/>
              </a:buClr>
              <a:buSzPct val="60000"/>
              <a:buFont typeface="Wingdings" panose="05000000000000000000" pitchFamily="2" charset="2"/>
              <a:buNone/>
              <a:defRPr/>
            </a:pPr>
            <a:endParaRPr lang="zh-CN" altLang="en-US" sz="2400" noProof="1">
              <a:solidFill>
                <a:schemeClr val="tx1">
                  <a:lumMod val="85000"/>
                  <a:lumOff val="15000"/>
                </a:schemeClr>
              </a:solidFill>
              <a:latin typeface="宋体" panose="02010600030101010101" pitchFamily="2" charset="-122"/>
              <a:sym typeface="+mn-ea"/>
            </a:endParaRPr>
          </a:p>
          <a:p>
            <a:pPr marL="0" lvl="1" indent="0">
              <a:lnSpc>
                <a:spcPct val="150000"/>
              </a:lnSpc>
              <a:spcBef>
                <a:spcPts val="600"/>
              </a:spcBef>
              <a:spcAft>
                <a:spcPts val="0"/>
              </a:spcAft>
              <a:buClr>
                <a:schemeClr val="folHlink"/>
              </a:buClr>
              <a:buSzPct val="60000"/>
              <a:buFont typeface="Wingdings" panose="05000000000000000000" pitchFamily="2" charset="2"/>
              <a:buNone/>
              <a:defRPr/>
            </a:pPr>
            <a:endParaRPr lang="en-US" altLang="zh-CN" sz="2400" noProof="1">
              <a:solidFill>
                <a:schemeClr val="tx1">
                  <a:lumMod val="85000"/>
                  <a:lumOff val="15000"/>
                </a:schemeClr>
              </a:solidFill>
              <a:latin typeface="楷体_GB2312" panose="02010609030101010101" pitchFamily="1" charset="-122"/>
              <a:ea typeface="楷体_GB2312" panose="02010609030101010101" pitchFamily="1" charset="-122"/>
              <a:sym typeface="+mn-ea"/>
            </a:endParaRPr>
          </a:p>
          <a:p>
            <a:pPr marL="0" lvl="1" indent="0">
              <a:lnSpc>
                <a:spcPts val="2500"/>
              </a:lnSpc>
              <a:spcBef>
                <a:spcPts val="600"/>
              </a:spcBef>
              <a:spcAft>
                <a:spcPts val="0"/>
              </a:spcAft>
              <a:buClr>
                <a:schemeClr val="folHlink"/>
              </a:buClr>
              <a:buSzPct val="60000"/>
              <a:buFont typeface="Wingdings" panose="05000000000000000000" pitchFamily="2" charset="2"/>
              <a:buNone/>
              <a:defRPr/>
            </a:pPr>
            <a:r>
              <a:rPr lang="zh-CN" altLang="en-US" sz="2400" noProof="1">
                <a:solidFill>
                  <a:schemeClr val="tx1">
                    <a:lumMod val="85000"/>
                    <a:lumOff val="15000"/>
                  </a:schemeClr>
                </a:solidFill>
                <a:latin typeface="楷体_GB2312" panose="02010609030101010101" pitchFamily="1" charset="-122"/>
                <a:ea typeface="楷体_GB2312" panose="02010609030101010101" pitchFamily="1" charset="-122"/>
                <a:sym typeface="+mn-ea"/>
              </a:rPr>
              <a:t>   </a:t>
            </a:r>
            <a:endParaRPr lang="zh-CN" altLang="en-US" sz="2400" noProof="1">
              <a:solidFill>
                <a:schemeClr val="tx1">
                  <a:lumMod val="85000"/>
                  <a:lumOff val="15000"/>
                </a:schemeClr>
              </a:solidFill>
              <a:latin typeface="楷体_GB2312" panose="02010609030101010101" pitchFamily="1" charset="-122"/>
              <a:ea typeface="楷体_GB2312" panose="02010609030101010101" pitchFamily="1" charset="-122"/>
            </a:endParaRPr>
          </a:p>
          <a:p>
            <a:pPr marL="0" lvl="1" indent="0">
              <a:lnSpc>
                <a:spcPts val="2500"/>
              </a:lnSpc>
              <a:spcBef>
                <a:spcPts val="600"/>
              </a:spcBef>
              <a:spcAft>
                <a:spcPts val="0"/>
              </a:spcAft>
              <a:buClr>
                <a:schemeClr val="folHlink"/>
              </a:buClr>
              <a:buSzPct val="60000"/>
              <a:buFont typeface="Wingdings" panose="05000000000000000000" pitchFamily="2" charset="2"/>
              <a:buNone/>
              <a:defRPr/>
            </a:pPr>
            <a:endParaRPr lang="zh-CN" altLang="en-US" sz="2400" noProof="1">
              <a:solidFill>
                <a:schemeClr val="tx1">
                  <a:lumMod val="85000"/>
                  <a:lumOff val="15000"/>
                </a:schemeClr>
              </a:solidFill>
              <a:latin typeface="楷体_GB2312" panose="02010609030101010101" pitchFamily="1" charset="-122"/>
              <a:ea typeface="楷体_GB2312" panose="02010609030101010101" pitchFamily="1" charset="-122"/>
            </a:endParaRPr>
          </a:p>
          <a:p>
            <a:pPr marL="0" lvl="1" indent="0" eaLnBrk="1" hangingPunct="1">
              <a:buClr>
                <a:schemeClr val="accent1"/>
              </a:buClr>
              <a:buSzPct val="60000"/>
              <a:buFont typeface="Wingdings" panose="05000000000000000000" pitchFamily="2" charset="2"/>
              <a:buNone/>
              <a:defRPr/>
            </a:pPr>
            <a:endParaRPr lang="en-US" altLang="zh-CN" sz="2400" b="1" kern="0" dirty="0">
              <a:solidFill>
                <a:schemeClr val="tx1">
                  <a:lumMod val="85000"/>
                  <a:lumOff val="15000"/>
                </a:schemeClr>
              </a:solidFill>
            </a:endParaRPr>
          </a:p>
          <a:p>
            <a:pPr marL="0" lvl="1" indent="0" eaLnBrk="1" hangingPunct="1">
              <a:buClr>
                <a:schemeClr val="accent1"/>
              </a:buClr>
              <a:buSzPct val="60000"/>
              <a:buFont typeface="Wingdings" panose="05000000000000000000" pitchFamily="2" charset="2"/>
              <a:buNone/>
              <a:defRPr/>
            </a:pPr>
            <a:endParaRPr lang="en-US" altLang="ko-KR" sz="1800" kern="0" dirty="0">
              <a:solidFill>
                <a:schemeClr val="tx1">
                  <a:lumMod val="85000"/>
                  <a:lumOff val="15000"/>
                </a:schemeClr>
              </a:solidFill>
              <a:ea typeface="Gulim" panose="020B0600000101010101" pitchFamily="34" charset="-127"/>
            </a:endParaRPr>
          </a:p>
          <a:p>
            <a:pPr marL="0" indent="0" eaLnBrk="1" hangingPunct="1">
              <a:buClr>
                <a:schemeClr val="folHlink"/>
              </a:buClr>
              <a:buFont typeface="Wingdings" panose="05000000000000000000" pitchFamily="2" charset="2"/>
              <a:buNone/>
              <a:defRPr/>
            </a:pPr>
            <a:endParaRPr lang="zh-CN" altLang="en-US" sz="2000" b="1" kern="0" dirty="0">
              <a:solidFill>
                <a:schemeClr val="tx1">
                  <a:lumMod val="85000"/>
                  <a:lumOff val="15000"/>
                </a:schemeClr>
              </a:solidFill>
              <a:ea typeface="Gulim" panose="020B0600000101010101" pitchFamily="34" charset="-127"/>
            </a:endParaRPr>
          </a:p>
        </p:txBody>
      </p:sp>
      <p:sp>
        <p:nvSpPr>
          <p:cNvPr id="5" name="矩形 4"/>
          <p:cNvSpPr/>
          <p:nvPr/>
        </p:nvSpPr>
        <p:spPr>
          <a:xfrm>
            <a:off x="7308850" y="260350"/>
            <a:ext cx="1655763" cy="523875"/>
          </a:xfrm>
          <a:prstGeom prst="rect">
            <a:avLst/>
          </a:prstGeom>
        </p:spPr>
        <p:txBody>
          <a:bodyPr>
            <a:spAutoFit/>
          </a:bodyPr>
          <a:lstStyle/>
          <a:p>
            <a:pPr algn="r" eaLnBrk="1" hangingPunct="1">
              <a:buFont typeface="Arial" panose="020B0604020202020204" pitchFamily="34" charset="0"/>
              <a:buNone/>
              <a:defRPr/>
            </a:pPr>
            <a:r>
              <a:rPr lang="en-US" altLang="zh-CN" sz="2800" b="1" kern="10" dirty="0">
                <a:solidFill>
                  <a:srgbClr val="800080"/>
                </a:solidFill>
                <a:latin typeface="宋体" panose="02010600030101010101" pitchFamily="2" charset="-122"/>
              </a:rPr>
              <a:t>1 </a:t>
            </a:r>
            <a:r>
              <a:rPr lang="zh-CN" altLang="en-US" sz="2800" b="1" kern="10" dirty="0">
                <a:solidFill>
                  <a:srgbClr val="800080"/>
                </a:solidFill>
                <a:latin typeface="宋体" panose="02010600030101010101" pitchFamily="2" charset="-122"/>
              </a:rPr>
              <a:t>绪论</a:t>
            </a:r>
          </a:p>
        </p:txBody>
      </p:sp>
      <p:sp>
        <p:nvSpPr>
          <p:cNvPr id="14340" name="矩形 4"/>
          <p:cNvSpPr>
            <a:spLocks noChangeArrowheads="1"/>
          </p:cNvSpPr>
          <p:nvPr/>
        </p:nvSpPr>
        <p:spPr bwMode="auto">
          <a:xfrm>
            <a:off x="-27887" y="1286494"/>
            <a:ext cx="392430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a:latin typeface="微软雅黑" panose="020B0503020204020204" pitchFamily="34" charset="-122"/>
                <a:ea typeface="微软雅黑" panose="020B0503020204020204" pitchFamily="34" charset="-122"/>
              </a:rPr>
              <a:t>1.1 </a:t>
            </a:r>
            <a:r>
              <a:rPr lang="zh-CN" altLang="en-US" sz="2400" b="1" dirty="0">
                <a:latin typeface="微软雅黑" panose="020B0503020204020204" pitchFamily="34" charset="-122"/>
                <a:ea typeface="微软雅黑" panose="020B0503020204020204" pitchFamily="34" charset="-122"/>
              </a:rPr>
              <a:t>课题研究的目的及意义</a:t>
            </a:r>
          </a:p>
        </p:txBody>
      </p:sp>
      <p:sp>
        <p:nvSpPr>
          <p:cNvPr id="14341" name="文本框 2"/>
          <p:cNvSpPr txBox="1">
            <a:spLocks noChangeArrowheads="1"/>
          </p:cNvSpPr>
          <p:nvPr/>
        </p:nvSpPr>
        <p:spPr bwMode="auto">
          <a:xfrm>
            <a:off x="608012" y="1831871"/>
            <a:ext cx="77041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20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本课题基于</a:t>
            </a:r>
            <a:r>
              <a:rPr lang="en-US" altLang="zh-CN" sz="1800" dirty="0">
                <a:latin typeface="微软雅黑" panose="020B0503020204020204" pitchFamily="34" charset="-122"/>
                <a:ea typeface="微软雅黑" panose="020B0503020204020204" pitchFamily="34" charset="-122"/>
              </a:rPr>
              <a:t>SDN</a:t>
            </a:r>
            <a:r>
              <a:rPr lang="zh-CN" altLang="en-US" sz="1800" dirty="0">
                <a:latin typeface="微软雅黑" panose="020B0503020204020204" pitchFamily="34" charset="-122"/>
                <a:ea typeface="微软雅黑" panose="020B0503020204020204" pitchFamily="34" charset="-122"/>
              </a:rPr>
              <a:t>对视频流媒体的传输性能进行研究，旨在通过</a:t>
            </a:r>
            <a:r>
              <a:rPr lang="zh-CN" altLang="en-US" sz="1800" dirty="0" smtClean="0">
                <a:latin typeface="微软雅黑" panose="020B0503020204020204" pitchFamily="34" charset="-122"/>
                <a:ea typeface="微软雅黑" panose="020B0503020204020204" pitchFamily="34" charset="-122"/>
              </a:rPr>
              <a:t>将遗传算法应</a:t>
            </a:r>
            <a:r>
              <a:rPr lang="zh-CN" altLang="en-US" sz="1800" dirty="0">
                <a:latin typeface="微软雅黑" panose="020B0503020204020204" pitchFamily="34" charset="-122"/>
                <a:ea typeface="微软雅黑" panose="020B0503020204020204" pitchFamily="34" charset="-122"/>
              </a:rPr>
              <a:t>用到</a:t>
            </a:r>
            <a:r>
              <a:rPr lang="en-US" altLang="zh-CN" sz="1800" dirty="0">
                <a:latin typeface="微软雅黑" panose="020B0503020204020204" pitchFamily="34" charset="-122"/>
                <a:ea typeface="微软雅黑" panose="020B0503020204020204" pitchFamily="34" charset="-122"/>
              </a:rPr>
              <a:t>SDN</a:t>
            </a:r>
            <a:r>
              <a:rPr lang="zh-CN" altLang="en-US" sz="1800" dirty="0">
                <a:latin typeface="微软雅黑" panose="020B0503020204020204" pitchFamily="34" charset="-122"/>
                <a:ea typeface="微软雅黑" panose="020B0503020204020204" pitchFamily="34" charset="-122"/>
              </a:rPr>
              <a:t>网络以</a:t>
            </a:r>
            <a:r>
              <a:rPr lang="zh-CN" altLang="en-US" sz="1800" dirty="0" smtClean="0">
                <a:latin typeface="微软雅黑" panose="020B0503020204020204" pitchFamily="34" charset="-122"/>
                <a:ea typeface="微软雅黑" panose="020B0503020204020204" pitchFamily="34" charset="-122"/>
              </a:rPr>
              <a:t>及将</a:t>
            </a:r>
            <a:r>
              <a:rPr lang="en-US" altLang="zh-CN" sz="1800" dirty="0" smtClean="0">
                <a:latin typeface="微软雅黑" panose="020B0503020204020204" pitchFamily="34" charset="-122"/>
                <a:ea typeface="微软雅黑" panose="020B0503020204020204" pitchFamily="34" charset="-122"/>
              </a:rPr>
              <a:t>HTB</a:t>
            </a:r>
            <a:r>
              <a:rPr lang="zh-CN" altLang="en-US" sz="1800" dirty="0" smtClean="0">
                <a:latin typeface="微软雅黑" panose="020B0503020204020204" pitchFamily="34" charset="-122"/>
                <a:ea typeface="微软雅黑" panose="020B0503020204020204" pitchFamily="34" charset="-122"/>
              </a:rPr>
              <a:t>队列规则应</a:t>
            </a:r>
            <a:r>
              <a:rPr lang="zh-CN" altLang="en-US" sz="1800" dirty="0">
                <a:latin typeface="微软雅黑" panose="020B0503020204020204" pitchFamily="34" charset="-122"/>
                <a:ea typeface="微软雅黑" panose="020B0503020204020204" pitchFamily="34" charset="-122"/>
              </a:rPr>
              <a:t>用到底层转发设备上，</a:t>
            </a:r>
            <a:r>
              <a:rPr lang="zh-CN" altLang="en-US" sz="1800" dirty="0">
                <a:solidFill>
                  <a:srgbClr val="FF0000"/>
                </a:solidFill>
                <a:latin typeface="微软雅黑" panose="020B0503020204020204" pitchFamily="34" charset="-122"/>
                <a:ea typeface="微软雅黑" panose="020B0503020204020204" pitchFamily="34" charset="-122"/>
              </a:rPr>
              <a:t>提高视频流媒体的传输性能。</a:t>
            </a:r>
          </a:p>
        </p:txBody>
      </p:sp>
      <p:sp>
        <p:nvSpPr>
          <p:cNvPr id="21" name="椭圆 20"/>
          <p:cNvSpPr/>
          <p:nvPr/>
        </p:nvSpPr>
        <p:spPr>
          <a:xfrm>
            <a:off x="544513" y="4412820"/>
            <a:ext cx="1247775" cy="1219200"/>
          </a:xfrm>
          <a:prstGeom prst="ellipse">
            <a:avLst/>
          </a:prstGeom>
          <a:solidFill>
            <a:srgbClr val="3FA692"/>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lang="zh-CN" altLang="en-US" sz="1800" kern="0" dirty="0">
                <a:solidFill>
                  <a:schemeClr val="tx1">
                    <a:lumMod val="85000"/>
                    <a:lumOff val="15000"/>
                  </a:schemeClr>
                </a:solidFill>
                <a:latin typeface="Calibri" panose="020F0502020204030204"/>
                <a:ea typeface="微软雅黑" panose="020B0503020204020204" pitchFamily="34" charset="-122"/>
              </a:rPr>
              <a:t>传统</a:t>
            </a:r>
            <a:endParaRPr lang="en-US" altLang="zh-CN" sz="1800" kern="0" dirty="0">
              <a:solidFill>
                <a:schemeClr val="tx1">
                  <a:lumMod val="85000"/>
                  <a:lumOff val="15000"/>
                </a:schemeClr>
              </a:solidFill>
              <a:latin typeface="Calibri" panose="020F0502020204030204"/>
              <a:ea typeface="微软雅黑" panose="020B0503020204020204" pitchFamily="34" charset="-122"/>
            </a:endParaRPr>
          </a:p>
          <a:p>
            <a:pPr algn="ctr" defTabSz="457200" eaLnBrk="1" fontAlgn="auto" hangingPunct="1">
              <a:spcBef>
                <a:spcPts val="0"/>
              </a:spcBef>
              <a:spcAft>
                <a:spcPts val="0"/>
              </a:spcAft>
              <a:defRPr/>
            </a:pPr>
            <a:r>
              <a:rPr lang="zh-CN" altLang="en-US" sz="1800" kern="0" dirty="0">
                <a:solidFill>
                  <a:schemeClr val="tx1">
                    <a:lumMod val="85000"/>
                    <a:lumOff val="15000"/>
                  </a:schemeClr>
                </a:solidFill>
                <a:latin typeface="Calibri" panose="020F0502020204030204"/>
                <a:ea typeface="微软雅黑" panose="020B0503020204020204" pitchFamily="34" charset="-122"/>
              </a:rPr>
              <a:t>网络</a:t>
            </a:r>
            <a:endParaRPr lang="en-US" altLang="zh-CN" sz="1800" kern="0" dirty="0">
              <a:solidFill>
                <a:schemeClr val="tx1">
                  <a:lumMod val="85000"/>
                  <a:lumOff val="15000"/>
                </a:schemeClr>
              </a:solidFill>
              <a:latin typeface="Calibri" panose="020F0502020204030204"/>
              <a:ea typeface="微软雅黑" panose="020B0503020204020204" pitchFamily="34" charset="-122"/>
            </a:endParaRPr>
          </a:p>
        </p:txBody>
      </p:sp>
      <p:sp>
        <p:nvSpPr>
          <p:cNvPr id="22" name="椭圆 21"/>
          <p:cNvSpPr/>
          <p:nvPr/>
        </p:nvSpPr>
        <p:spPr>
          <a:xfrm>
            <a:off x="6999288" y="4340815"/>
            <a:ext cx="1249362" cy="1219200"/>
          </a:xfrm>
          <a:prstGeom prst="ellipse">
            <a:avLst/>
          </a:prstGeom>
          <a:solidFill>
            <a:srgbClr val="4276AA"/>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lang="en-US" altLang="zh-CN" sz="1800" kern="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SDN</a:t>
            </a:r>
            <a:endParaRPr lang="zh-CN" altLang="en-US" sz="1800" kern="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箭头: 右 4"/>
          <p:cNvSpPr/>
          <p:nvPr/>
        </p:nvSpPr>
        <p:spPr>
          <a:xfrm>
            <a:off x="1822450" y="4292170"/>
            <a:ext cx="1770063" cy="1460500"/>
          </a:xfrm>
          <a:prstGeom prst="rightArrow">
            <a:avLst>
              <a:gd name="adj1" fmla="val 68497"/>
              <a:gd name="adj2" fmla="val 24390"/>
            </a:avLst>
          </a:prstGeom>
          <a:solidFill>
            <a:srgbClr val="3FA692"/>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lang="zh-CN" altLang="en-US" sz="1600" kern="0" dirty="0">
                <a:solidFill>
                  <a:schemeClr val="tx1">
                    <a:lumMod val="85000"/>
                    <a:lumOff val="15000"/>
                  </a:schemeClr>
                </a:solidFill>
                <a:latin typeface="微软雅黑" panose="020B0503020204020204" pitchFamily="34" charset="-122"/>
                <a:ea typeface="微软雅黑" panose="020B0503020204020204" pitchFamily="34" charset="-122"/>
              </a:rPr>
              <a:t>尽力而为转发</a:t>
            </a:r>
            <a:endParaRPr lang="en-US" altLang="zh-CN" sz="16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defTabSz="457200" eaLnBrk="1" fontAlgn="auto" hangingPunct="1">
              <a:spcBef>
                <a:spcPts val="0"/>
              </a:spcBef>
              <a:spcAft>
                <a:spcPts val="0"/>
              </a:spcAft>
              <a:defRPr/>
            </a:pPr>
            <a:r>
              <a:rPr lang="zh-CN" altLang="en-US" sz="1600" kern="0" dirty="0">
                <a:solidFill>
                  <a:schemeClr val="tx1">
                    <a:lumMod val="85000"/>
                    <a:lumOff val="15000"/>
                  </a:schemeClr>
                </a:solidFill>
                <a:latin typeface="微软雅黑" panose="020B0503020204020204" pitchFamily="34" charset="-122"/>
                <a:ea typeface="微软雅黑" panose="020B0503020204020204" pitchFamily="34" charset="-122"/>
              </a:rPr>
              <a:t>分布式控制</a:t>
            </a:r>
            <a:endParaRPr lang="en-US" altLang="zh-CN" sz="16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defTabSz="457200" eaLnBrk="1" fontAlgn="auto" hangingPunct="1">
              <a:spcBef>
                <a:spcPts val="0"/>
              </a:spcBef>
              <a:spcAft>
                <a:spcPts val="0"/>
              </a:spcAft>
              <a:defRPr/>
            </a:pPr>
            <a:r>
              <a:rPr lang="zh-CN" altLang="en-US" sz="1600" kern="0" dirty="0">
                <a:solidFill>
                  <a:schemeClr val="tx1">
                    <a:lumMod val="85000"/>
                    <a:lumOff val="15000"/>
                  </a:schemeClr>
                </a:solidFill>
                <a:latin typeface="微软雅黑" panose="020B0503020204020204" pitchFamily="34" charset="-122"/>
                <a:ea typeface="微软雅黑" panose="020B0503020204020204" pitchFamily="34" charset="-122"/>
              </a:rPr>
              <a:t>复杂不灵活</a:t>
            </a:r>
          </a:p>
        </p:txBody>
      </p:sp>
      <p:sp>
        <p:nvSpPr>
          <p:cNvPr id="24" name="箭头: 右 12"/>
          <p:cNvSpPr/>
          <p:nvPr/>
        </p:nvSpPr>
        <p:spPr>
          <a:xfrm flipH="1">
            <a:off x="5164138" y="4292170"/>
            <a:ext cx="1809750" cy="1460500"/>
          </a:xfrm>
          <a:prstGeom prst="rightArrow">
            <a:avLst>
              <a:gd name="adj1" fmla="val 68497"/>
              <a:gd name="adj2" fmla="val 24390"/>
            </a:avLst>
          </a:prstGeom>
          <a:solidFill>
            <a:srgbClr val="4276AA"/>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lang="zh-CN" altLang="en-US" sz="1600" kern="0" spc="-150" dirty="0">
                <a:solidFill>
                  <a:schemeClr val="tx1">
                    <a:lumMod val="85000"/>
                    <a:lumOff val="15000"/>
                  </a:schemeClr>
                </a:solidFill>
                <a:latin typeface="微软雅黑" panose="020B0503020204020204" pitchFamily="34" charset="-122"/>
                <a:ea typeface="微软雅黑" panose="020B0503020204020204" pitchFamily="34" charset="-122"/>
              </a:rPr>
              <a:t>控制与转发分离</a:t>
            </a:r>
            <a:endParaRPr lang="en-US" altLang="zh-CN" sz="1600" kern="0" spc="-15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defTabSz="457200" eaLnBrk="1" fontAlgn="auto" hangingPunct="1">
              <a:spcBef>
                <a:spcPts val="0"/>
              </a:spcBef>
              <a:spcAft>
                <a:spcPts val="0"/>
              </a:spcAft>
              <a:defRPr/>
            </a:pPr>
            <a:r>
              <a:rPr lang="zh-CN" altLang="en-US" sz="1600" kern="0" spc="-150" dirty="0">
                <a:solidFill>
                  <a:schemeClr val="tx1">
                    <a:lumMod val="85000"/>
                    <a:lumOff val="15000"/>
                  </a:schemeClr>
                </a:solidFill>
                <a:latin typeface="微软雅黑" panose="020B0503020204020204" pitchFamily="34" charset="-122"/>
                <a:ea typeface="微软雅黑" panose="020B0503020204020204" pitchFamily="34" charset="-122"/>
              </a:rPr>
              <a:t>集中控制</a:t>
            </a:r>
            <a:endParaRPr lang="en-US" altLang="zh-CN" sz="1600" kern="0" spc="-15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defTabSz="457200" eaLnBrk="1" fontAlgn="auto" hangingPunct="1">
              <a:spcBef>
                <a:spcPts val="0"/>
              </a:spcBef>
              <a:spcAft>
                <a:spcPts val="0"/>
              </a:spcAft>
              <a:defRPr/>
            </a:pPr>
            <a:r>
              <a:rPr lang="zh-CN" altLang="en-US" sz="1600" kern="0" spc="-150" dirty="0">
                <a:solidFill>
                  <a:schemeClr val="tx1">
                    <a:lumMod val="85000"/>
                    <a:lumOff val="15000"/>
                  </a:schemeClr>
                </a:solidFill>
                <a:latin typeface="微软雅黑" panose="020B0503020204020204" pitchFamily="34" charset="-122"/>
                <a:ea typeface="微软雅黑" panose="020B0503020204020204" pitchFamily="34" charset="-122"/>
              </a:rPr>
              <a:t>应用可编程</a:t>
            </a:r>
          </a:p>
        </p:txBody>
      </p:sp>
      <p:cxnSp>
        <p:nvCxnSpPr>
          <p:cNvPr id="14346" name="连接符: 肘形 15"/>
          <p:cNvCxnSpPr>
            <a:cxnSpLocks noChangeShapeType="1"/>
            <a:stCxn id="21" idx="0"/>
          </p:cNvCxnSpPr>
          <p:nvPr/>
        </p:nvCxnSpPr>
        <p:spPr bwMode="auto">
          <a:xfrm rot="5400000" flipH="1" flipV="1">
            <a:off x="4396582" y="1184638"/>
            <a:ext cx="12700" cy="6456363"/>
          </a:xfrm>
          <a:prstGeom prst="bentConnector3">
            <a:avLst>
              <a:gd name="adj1" fmla="val 6222856"/>
            </a:avLst>
          </a:prstGeom>
          <a:noFill/>
          <a:ln w="9525" algn="ctr">
            <a:solidFill>
              <a:srgbClr val="2C3F50"/>
            </a:solidFill>
            <a:prstDash val="dash"/>
            <a:round/>
          </a:ln>
          <a:extLst>
            <a:ext uri="{909E8E84-426E-40DD-AFC4-6F175D3DCCD1}">
              <a14:hiddenFill xmlns:a14="http://schemas.microsoft.com/office/drawing/2010/main">
                <a:noFill/>
              </a14:hiddenFill>
            </a:ext>
          </a:extLst>
        </p:spPr>
      </p:cxnSp>
      <p:cxnSp>
        <p:nvCxnSpPr>
          <p:cNvPr id="14347" name="连接符: 肘形 18"/>
          <p:cNvCxnSpPr>
            <a:cxnSpLocks noChangeShapeType="1"/>
          </p:cNvCxnSpPr>
          <p:nvPr/>
        </p:nvCxnSpPr>
        <p:spPr bwMode="auto">
          <a:xfrm rot="16200000" flipH="1">
            <a:off x="4396582" y="2367326"/>
            <a:ext cx="12700" cy="6456363"/>
          </a:xfrm>
          <a:prstGeom prst="bentConnector3">
            <a:avLst>
              <a:gd name="adj1" fmla="val 5502856"/>
            </a:avLst>
          </a:prstGeom>
          <a:noFill/>
          <a:ln w="9525" algn="ctr">
            <a:solidFill>
              <a:srgbClr val="2C3F50"/>
            </a:solidFill>
            <a:prstDash val="dash"/>
            <a:round/>
          </a:ln>
          <a:extLst>
            <a:ext uri="{909E8E84-426E-40DD-AFC4-6F175D3DCCD1}">
              <a14:hiddenFill xmlns:a14="http://schemas.microsoft.com/office/drawing/2010/main">
                <a:noFill/>
              </a14:hiddenFill>
            </a:ext>
          </a:extLst>
        </p:spPr>
      </p:cxnSp>
      <p:sp>
        <p:nvSpPr>
          <p:cNvPr id="14348" name="矩形 26"/>
          <p:cNvSpPr>
            <a:spLocks noChangeArrowheads="1"/>
          </p:cNvSpPr>
          <p:nvPr/>
        </p:nvSpPr>
        <p:spPr bwMode="auto">
          <a:xfrm>
            <a:off x="3592513" y="6020958"/>
            <a:ext cx="1571625" cy="576262"/>
          </a:xfrm>
          <a:prstGeom prst="rect">
            <a:avLst/>
          </a:prstGeom>
          <a:solidFill>
            <a:srgbClr val="9BB3C8"/>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高</a:t>
            </a:r>
            <a:r>
              <a:rPr lang="en-US" altLang="zh-CN" sz="1800" dirty="0" err="1">
                <a:solidFill>
                  <a:schemeClr val="tx1">
                    <a:lumMod val="85000"/>
                    <a:lumOff val="15000"/>
                  </a:schemeClr>
                </a:solidFill>
                <a:latin typeface="微软雅黑" panose="020B0503020204020204" pitchFamily="34" charset="-122"/>
                <a:ea typeface="微软雅黑" panose="020B0503020204020204" pitchFamily="34" charset="-122"/>
              </a:rPr>
              <a:t>QoS</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需求</a:t>
            </a:r>
          </a:p>
        </p:txBody>
      </p:sp>
      <p:sp>
        <p:nvSpPr>
          <p:cNvPr id="28" name="椭圆 27"/>
          <p:cNvSpPr/>
          <p:nvPr/>
        </p:nvSpPr>
        <p:spPr>
          <a:xfrm>
            <a:off x="3779838" y="4419170"/>
            <a:ext cx="1247775" cy="1219200"/>
          </a:xfrm>
          <a:prstGeom prst="ellipse">
            <a:avLst/>
          </a:prstGeom>
          <a:solidFill>
            <a:srgbClr val="9BB3C8"/>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lang="zh-CN" altLang="en-US" sz="1800" kern="0" dirty="0">
                <a:solidFill>
                  <a:schemeClr val="tx1">
                    <a:lumMod val="85000"/>
                    <a:lumOff val="15000"/>
                  </a:schemeClr>
                </a:solidFill>
                <a:latin typeface="Calibri" panose="020F0502020204030204"/>
                <a:ea typeface="微软雅黑" panose="020B0503020204020204" pitchFamily="34" charset="-122"/>
              </a:rPr>
              <a:t>流媒体业务</a:t>
            </a:r>
          </a:p>
        </p:txBody>
      </p:sp>
      <p:sp>
        <p:nvSpPr>
          <p:cNvPr id="2" name="灯片编号占位符 1"/>
          <p:cNvSpPr>
            <a:spLocks noGrp="1"/>
          </p:cNvSpPr>
          <p:nvPr>
            <p:ph type="sldNum" sz="quarter" idx="12"/>
          </p:nvPr>
        </p:nvSpPr>
        <p:spPr/>
        <p:txBody>
          <a:bodyPr/>
          <a:lstStyle/>
          <a:p>
            <a:pPr>
              <a:defRPr/>
            </a:pPr>
            <a:fld id="{EAFD1CF8-2B14-405F-BFA2-4B42206337B4}" type="slidenum">
              <a:rPr lang="zh-CN" altLang="en-US" smtClean="0"/>
              <a:t>3</a:t>
            </a:fld>
            <a:endParaRPr lang="zh-CN" altLang="en-US"/>
          </a:p>
        </p:txBody>
      </p:sp>
      <p:grpSp>
        <p:nvGrpSpPr>
          <p:cNvPr id="18" name="组合 17">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9" name="图片 18">
              <a:extLst>
                <a:ext uri="{FF2B5EF4-FFF2-40B4-BE49-F238E27FC236}">
                  <a16:creationId xmlns:a16="http://schemas.microsoft.com/office/drawing/2014/main" xmlns="" id="{6513A494-0297-4CF7-B026-38513566A998}"/>
                </a:ext>
              </a:extLst>
            </p:cNvPr>
            <p:cNvPicPr/>
            <p:nvPr/>
          </p:nvPicPr>
          <p:blipFill>
            <a:blip r:embed="rId5"/>
            <a:stretch>
              <a:fillRect/>
            </a:stretch>
          </p:blipFill>
          <p:spPr>
            <a:xfrm>
              <a:off x="0" y="0"/>
              <a:ext cx="467715" cy="476795"/>
            </a:xfrm>
            <a:prstGeom prst="rect">
              <a:avLst/>
            </a:prstGeom>
            <a:solidFill>
              <a:srgbClr val="000000"/>
            </a:solidFill>
            <a:ln w="9525">
              <a:noFill/>
            </a:ln>
          </p:spPr>
        </p:pic>
        <p:pic>
          <p:nvPicPr>
            <p:cNvPr id="20" name="图片 19">
              <a:extLst>
                <a:ext uri="{FF2B5EF4-FFF2-40B4-BE49-F238E27FC236}">
                  <a16:creationId xmlns:a16="http://schemas.microsoft.com/office/drawing/2014/main" xmlns="" id="{58B61D63-BCD7-4F80-A9C2-40C9671C2C7B}"/>
                </a:ext>
              </a:extLst>
            </p:cNvPr>
            <p:cNvPicPr/>
            <p:nvPr/>
          </p:nvPicPr>
          <p:blipFill>
            <a:blip r:embed="rId6"/>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Tree>
    <p:custDataLst>
      <p:tags r:id="rId2"/>
    </p:custDataLst>
  </p:cSld>
  <p:clrMapOvr>
    <a:masterClrMapping/>
  </p:clrMapOvr>
  <p:transition advTm="2586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12"/>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4" name="矩形 3"/>
          <p:cNvSpPr/>
          <p:nvPr/>
        </p:nvSpPr>
        <p:spPr>
          <a:xfrm>
            <a:off x="5010090" y="5157120"/>
            <a:ext cx="2300630" cy="461665"/>
          </a:xfrm>
          <a:prstGeom prst="rect">
            <a:avLst/>
          </a:prstGeom>
        </p:spPr>
        <p:txBody>
          <a:bodyPr wrap="none">
            <a:spAutoFit/>
          </a:bodyPr>
          <a:lstStyle/>
          <a:p>
            <a:pPr indent="266700" algn="ctr">
              <a:lnSpc>
                <a:spcPct val="150000"/>
              </a:lnSpc>
              <a:spcAft>
                <a:spcPts val="0"/>
              </a:spcAft>
              <a:defRPr/>
            </a:pPr>
            <a:r>
              <a:rPr lang="zh-CN" altLang="zh-CN" sz="1600" kern="100" dirty="0">
                <a:latin typeface="微软雅黑" panose="020B0503020204020204" pitchFamily="34" charset="-122"/>
                <a:ea typeface="微软雅黑" panose="020B0503020204020204" pitchFamily="34" charset="-122"/>
              </a:rPr>
              <a:t>一种示例网络拓扑图</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942" name="矩形 4"/>
          <p:cNvSpPr>
            <a:spLocks noChangeArrowheads="1"/>
          </p:cNvSpPr>
          <p:nvPr/>
        </p:nvSpPr>
        <p:spPr bwMode="auto">
          <a:xfrm>
            <a:off x="827740" y="1730191"/>
            <a:ext cx="2881312" cy="410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1600" dirty="0" err="1">
                <a:latin typeface="微软雅黑" panose="020B0503020204020204" pitchFamily="34" charset="-122"/>
                <a:ea typeface="微软雅黑" panose="020B0503020204020204" pitchFamily="34" charset="-122"/>
              </a:rPr>
              <a:t>QoS</a:t>
            </a:r>
            <a:r>
              <a:rPr lang="zh-CN" altLang="zh-CN" sz="1600" dirty="0">
                <a:latin typeface="微软雅黑" panose="020B0503020204020204" pitchFamily="34" charset="-122"/>
                <a:ea typeface="微软雅黑" panose="020B0503020204020204" pitchFamily="34" charset="-122"/>
              </a:rPr>
              <a:t>路由算法选择变长符号编码的方式</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将一路径上的每个交换机的</a:t>
            </a:r>
            <a:r>
              <a:rPr lang="en-US" altLang="zh-CN" sz="1600" dirty="0">
                <a:latin typeface="微软雅黑" panose="020B0503020204020204" pitchFamily="34" charset="-122"/>
                <a:ea typeface="微软雅黑" panose="020B0503020204020204" pitchFamily="34" charset="-122"/>
              </a:rPr>
              <a:t>datapath.id</a:t>
            </a:r>
            <a:r>
              <a:rPr lang="zh-CN" altLang="zh-CN" sz="1600" dirty="0">
                <a:latin typeface="微软雅黑" panose="020B0503020204020204" pitchFamily="34" charset="-122"/>
                <a:ea typeface="微软雅黑" panose="020B0503020204020204" pitchFamily="34" charset="-122"/>
              </a:rPr>
              <a:t>按照途经的顺序排列作为一条染色体的编码</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buFontTx/>
              <a:buNone/>
            </a:pPr>
            <a:endParaRPr lang="en-US" altLang="zh-CN" sz="1400" dirty="0">
              <a:latin typeface="微软雅黑" panose="020B0503020204020204" pitchFamily="34" charset="-122"/>
              <a:ea typeface="微软雅黑" panose="020B0503020204020204" pitchFamily="34" charset="-122"/>
            </a:endParaRPr>
          </a:p>
          <a:p>
            <a:pPr>
              <a:lnSpc>
                <a:spcPct val="150000"/>
              </a:lnSpc>
              <a:spcBef>
                <a:spcPct val="0"/>
              </a:spcBef>
              <a:buFontTx/>
              <a:buNone/>
            </a:pPr>
            <a:r>
              <a:rPr lang="zh-CN" altLang="zh-CN" sz="1600" dirty="0">
                <a:latin typeface="微软雅黑" panose="020B0503020204020204" pitchFamily="34" charset="-122"/>
                <a:ea typeface="微软雅黑" panose="020B0503020204020204" pitchFamily="34" charset="-122"/>
              </a:rPr>
              <a:t>染色体第一个位置的基因代表路由的源节点，最后一个基因代表路由的目的节点，基因的排列顺序表示路由经过的网络节点的顺序。</a:t>
            </a:r>
            <a:endParaRPr lang="zh-CN" altLang="en-US" sz="1600" dirty="0">
              <a:latin typeface="微软雅黑" panose="020B0503020204020204" pitchFamily="34" charset="-122"/>
              <a:ea typeface="微软雅黑" panose="020B0503020204020204" pitchFamily="34" charset="-122"/>
            </a:endParaRPr>
          </a:p>
        </p:txBody>
      </p:sp>
      <p:sp>
        <p:nvSpPr>
          <p:cNvPr id="2" name="Rectangle 90"/>
          <p:cNvSpPr>
            <a:spLocks noChangeArrowheads="1"/>
          </p:cNvSpPr>
          <p:nvPr/>
        </p:nvSpPr>
        <p:spPr bwMode="auto">
          <a:xfrm>
            <a:off x="4211975" y="22537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4211975" y="2253765"/>
          <a:ext cx="4019550" cy="2438400"/>
        </p:xfrm>
        <a:graphic>
          <a:graphicData uri="http://schemas.openxmlformats.org/presentationml/2006/ole">
            <mc:AlternateContent xmlns:mc="http://schemas.openxmlformats.org/markup-compatibility/2006">
              <mc:Choice xmlns:v="urn:schemas-microsoft-com:vml" Requires="v">
                <p:oleObj spid="_x0000_s40122" name="Visio" r:id="rId4" imgW="10388600" imgH="6350000" progId="Visio.Drawing.15">
                  <p:embed/>
                </p:oleObj>
              </mc:Choice>
              <mc:Fallback>
                <p:oleObj name="Visio" r:id="rId4" imgW="10388600" imgH="6350000" progId="Visio.Drawing.15">
                  <p:embed/>
                  <p:pic>
                    <p:nvPicPr>
                      <p:cNvPr id="0" name="Object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75" y="2253765"/>
                        <a:ext cx="4019550" cy="243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053D4517-B401-4B03-9D35-61A16CB3674F}" type="slidenum">
              <a:rPr lang="zh-CN" altLang="en-US" smtClean="0"/>
              <a:t>30</a:t>
            </a:fld>
            <a:endParaRPr lang="zh-CN" altLang="en-US"/>
          </a:p>
        </p:txBody>
      </p:sp>
      <p:grpSp>
        <p:nvGrpSpPr>
          <p:cNvPr id="12" name="组合 11">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3" name="图片 12">
              <a:extLst>
                <a:ext uri="{FF2B5EF4-FFF2-40B4-BE49-F238E27FC236}">
                  <a16:creationId xmlns:a16="http://schemas.microsoft.com/office/drawing/2014/main" xmlns="" id="{6513A494-0297-4CF7-B026-38513566A998}"/>
                </a:ext>
              </a:extLst>
            </p:cNvPr>
            <p:cNvPicPr/>
            <p:nvPr/>
          </p:nvPicPr>
          <p:blipFill>
            <a:blip r:embed="rId6"/>
            <a:stretch>
              <a:fillRect/>
            </a:stretch>
          </p:blipFill>
          <p:spPr>
            <a:xfrm>
              <a:off x="0" y="0"/>
              <a:ext cx="467715" cy="476795"/>
            </a:xfrm>
            <a:prstGeom prst="rect">
              <a:avLst/>
            </a:prstGeom>
            <a:solidFill>
              <a:srgbClr val="000000"/>
            </a:solidFill>
            <a:ln w="9525">
              <a:noFill/>
            </a:ln>
          </p:spPr>
        </p:pic>
        <p:pic>
          <p:nvPicPr>
            <p:cNvPr id="14" name="图片 13">
              <a:extLst>
                <a:ext uri="{FF2B5EF4-FFF2-40B4-BE49-F238E27FC236}">
                  <a16:creationId xmlns:a16="http://schemas.microsoft.com/office/drawing/2014/main" xmlns="" id="{58B61D63-BCD7-4F80-A9C2-40C9671C2C7B}"/>
                </a:ext>
              </a:extLst>
            </p:cNvPr>
            <p:cNvPicPr/>
            <p:nvPr/>
          </p:nvPicPr>
          <p:blipFill>
            <a:blip r:embed="rId7"/>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5" name="矩形 4"/>
          <p:cNvSpPr>
            <a:spLocks noChangeArrowheads="1"/>
          </p:cNvSpPr>
          <p:nvPr/>
        </p:nvSpPr>
        <p:spPr bwMode="auto">
          <a:xfrm>
            <a:off x="-27886" y="1286494"/>
            <a:ext cx="22237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solidFill>
                  <a:srgbClr val="000000"/>
                </a:solidFill>
                <a:latin typeface="微软雅黑" panose="020B0503020204020204" pitchFamily="34" charset="-122"/>
                <a:ea typeface="微软雅黑" panose="020B0503020204020204" pitchFamily="34" charset="-122"/>
              </a:rPr>
              <a:t>3.3.1 </a:t>
            </a:r>
            <a:r>
              <a:rPr lang="zh-CN" altLang="en-US" sz="2000" b="1" dirty="0" smtClean="0">
                <a:solidFill>
                  <a:srgbClr val="000000"/>
                </a:solidFill>
                <a:latin typeface="微软雅黑" panose="020B0503020204020204" pitchFamily="34" charset="-122"/>
                <a:ea typeface="微软雅黑" panose="020B0503020204020204" pitchFamily="34" charset="-122"/>
              </a:rPr>
              <a:t>染色体编码</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文本框 22"/>
          <p:cNvSpPr txBox="1">
            <a:spLocks noChangeArrowheads="1"/>
          </p:cNvSpPr>
          <p:nvPr/>
        </p:nvSpPr>
        <p:spPr bwMode="auto">
          <a:xfrm>
            <a:off x="611725" y="2604860"/>
            <a:ext cx="389836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pPr>
            <a:r>
              <a:rPr lang="zh-CN" altLang="en-US" sz="1600" dirty="0">
                <a:latin typeface="微软雅黑" panose="020B0503020204020204" pitchFamily="34" charset="-122"/>
                <a:ea typeface="微软雅黑" panose="020B0503020204020204" pitchFamily="34" charset="-122"/>
              </a:rPr>
              <a:t>创建集合用于存放生成的路径</a:t>
            </a:r>
            <a:endParaRPr lang="en-US" altLang="zh-CN" sz="1600" dirty="0">
              <a:latin typeface="微软雅黑" panose="020B0503020204020204" pitchFamily="34" charset="-122"/>
              <a:ea typeface="微软雅黑" panose="020B0503020204020204" pitchFamily="34" charset="-122"/>
            </a:endParaRPr>
          </a:p>
          <a:p>
            <a:pPr marL="0" indent="0" algn="just">
              <a:lnSpc>
                <a:spcPct val="150000"/>
              </a:lnSpc>
              <a:spcBef>
                <a:spcPct val="0"/>
              </a:spcBef>
              <a:buNone/>
            </a:pPr>
            <a:endParaRPr lang="en-US" altLang="zh-CN" sz="1600" dirty="0">
              <a:latin typeface="微软雅黑" panose="020B0503020204020204" pitchFamily="34" charset="-122"/>
              <a:ea typeface="微软雅黑" panose="020B0503020204020204" pitchFamily="34" charset="-122"/>
            </a:endParaRPr>
          </a:p>
          <a:p>
            <a:pPr algn="just">
              <a:lnSpc>
                <a:spcPct val="150000"/>
              </a:lnSpc>
              <a:spcBef>
                <a:spcPct val="0"/>
              </a:spcBef>
            </a:pPr>
            <a:r>
              <a:rPr lang="zh-CN" altLang="en-US" sz="1600" dirty="0">
                <a:latin typeface="微软雅黑" panose="020B0503020204020204" pitchFamily="34" charset="-122"/>
                <a:ea typeface="微软雅黑" panose="020B0503020204020204" pitchFamily="34" charset="-122"/>
              </a:rPr>
              <a:t>使用路径生成算法生成随机路径</a:t>
            </a:r>
            <a:endParaRPr lang="en-US" altLang="zh-CN" sz="1600" dirty="0">
              <a:latin typeface="微软雅黑" panose="020B0503020204020204" pitchFamily="34" charset="-122"/>
              <a:ea typeface="微软雅黑" panose="020B0503020204020204" pitchFamily="34" charset="-122"/>
            </a:endParaRPr>
          </a:p>
          <a:p>
            <a:pPr algn="just">
              <a:lnSpc>
                <a:spcPct val="150000"/>
              </a:lnSpc>
              <a:spcBef>
                <a:spcPct val="0"/>
              </a:spcBef>
            </a:pPr>
            <a:endParaRPr lang="en-US" altLang="zh-CN" sz="1600" dirty="0">
              <a:latin typeface="微软雅黑" panose="020B0503020204020204" pitchFamily="34" charset="-122"/>
              <a:ea typeface="微软雅黑" panose="020B0503020204020204" pitchFamily="34" charset="-122"/>
            </a:endParaRPr>
          </a:p>
          <a:p>
            <a:pPr algn="just">
              <a:lnSpc>
                <a:spcPct val="150000"/>
              </a:lnSpc>
              <a:spcBef>
                <a:spcPct val="0"/>
              </a:spcBef>
            </a:pPr>
            <a:r>
              <a:rPr lang="zh-CN" altLang="en-US" sz="1600" dirty="0">
                <a:latin typeface="微软雅黑" panose="020B0503020204020204" pitchFamily="34" charset="-122"/>
                <a:ea typeface="微软雅黑" panose="020B0503020204020204" pitchFamily="34" charset="-122"/>
              </a:rPr>
              <a:t>判断集合中是否包含新路径，若集合中已包含此路径则将此路径丢弃，否则将其加入至路径集合中</a:t>
            </a:r>
            <a:endParaRPr lang="en-US" altLang="zh-CN" sz="1600" dirty="0">
              <a:latin typeface="微软雅黑" panose="020B0503020204020204" pitchFamily="34" charset="-122"/>
              <a:ea typeface="微软雅黑" panose="020B0503020204020204" pitchFamily="34" charset="-122"/>
            </a:endParaRPr>
          </a:p>
          <a:p>
            <a:pPr algn="just">
              <a:lnSpc>
                <a:spcPct val="150000"/>
              </a:lnSpc>
              <a:spcBef>
                <a:spcPct val="0"/>
              </a:spcBef>
            </a:pPr>
            <a:endParaRPr lang="en-US" altLang="zh-CN" sz="1600" dirty="0">
              <a:latin typeface="微软雅黑" panose="020B0503020204020204" pitchFamily="34" charset="-122"/>
              <a:ea typeface="微软雅黑" panose="020B0503020204020204" pitchFamily="34" charset="-122"/>
            </a:endParaRPr>
          </a:p>
          <a:p>
            <a:pPr algn="just">
              <a:lnSpc>
                <a:spcPct val="150000"/>
              </a:lnSpc>
              <a:spcBef>
                <a:spcPct val="0"/>
              </a:spcBef>
            </a:pPr>
            <a:r>
              <a:rPr lang="zh-CN" altLang="en-US" sz="1600" dirty="0">
                <a:latin typeface="微软雅黑" panose="020B0503020204020204" pitchFamily="34" charset="-122"/>
                <a:ea typeface="微软雅黑" panose="020B0503020204020204" pitchFamily="34" charset="-122"/>
              </a:rPr>
              <a:t>循环此操作直到达到预设的种群规模</a:t>
            </a:r>
          </a:p>
        </p:txBody>
      </p:sp>
      <p:sp>
        <p:nvSpPr>
          <p:cNvPr id="40965" name="矩形 6"/>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40968" name="文本框 3"/>
          <p:cNvSpPr txBox="1">
            <a:spLocks noChangeArrowheads="1"/>
          </p:cNvSpPr>
          <p:nvPr/>
        </p:nvSpPr>
        <p:spPr bwMode="auto">
          <a:xfrm>
            <a:off x="719931" y="1984048"/>
            <a:ext cx="2808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种群初始化流程</a:t>
            </a:r>
          </a:p>
        </p:txBody>
      </p:sp>
      <p:cxnSp>
        <p:nvCxnSpPr>
          <p:cNvPr id="9" name="直接连接符 8"/>
          <p:cNvCxnSpPr/>
          <p:nvPr/>
        </p:nvCxnSpPr>
        <p:spPr>
          <a:xfrm>
            <a:off x="719931" y="2369810"/>
            <a:ext cx="2447925" cy="0"/>
          </a:xfrm>
          <a:prstGeom prst="line">
            <a:avLst/>
          </a:prstGeom>
          <a:noFill/>
          <a:ln w="12700" cap="flat" cmpd="sng" algn="ctr">
            <a:solidFill>
              <a:srgbClr val="3FA692"/>
            </a:solidFill>
            <a:prstDash val="solid"/>
          </a:ln>
          <a:effectLst/>
        </p:spPr>
      </p:cxnSp>
      <p:sp>
        <p:nvSpPr>
          <p:cNvPr id="8" name="Rectangle 81"/>
          <p:cNvSpPr>
            <a:spLocks noChangeArrowheads="1"/>
          </p:cNvSpPr>
          <p:nvPr/>
        </p:nvSpPr>
        <p:spPr bwMode="auto">
          <a:xfrm>
            <a:off x="5148040" y="11248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5148040" y="1124840"/>
          <a:ext cx="3200400" cy="4943475"/>
        </p:xfrm>
        <a:graphic>
          <a:graphicData uri="http://schemas.openxmlformats.org/presentationml/2006/ole">
            <mc:AlternateContent xmlns:mc="http://schemas.openxmlformats.org/markup-compatibility/2006">
              <mc:Choice xmlns:v="urn:schemas-microsoft-com:vml" Requires="v">
                <p:oleObj spid="_x0000_s41150" name="Visio" r:id="rId5" imgW="3543300" imgH="5422900" progId="Visio.Drawing.15">
                  <p:embed/>
                </p:oleObj>
              </mc:Choice>
              <mc:Fallback>
                <p:oleObj name="Visio" r:id="rId5" imgW="3543300" imgH="5422900" progId="Visio.Drawing.15">
                  <p:embed/>
                  <p:pic>
                    <p:nvPicPr>
                      <p:cNvPr id="0" name="Object 80"/>
                      <p:cNvPicPr>
                        <a:picLocks noChangeAspect="1" noChangeArrowheads="1"/>
                      </p:cNvPicPr>
                      <p:nvPr/>
                    </p:nvPicPr>
                    <p:blipFill>
                      <a:blip r:embed="rId6"/>
                      <a:srcRect/>
                      <a:stretch>
                        <a:fillRect/>
                      </a:stretch>
                    </p:blipFill>
                    <p:spPr bwMode="auto">
                      <a:xfrm>
                        <a:off x="5148040" y="1124840"/>
                        <a:ext cx="3200400" cy="494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5D9156F2-009B-434F-8385-C037C2F7A3CD}" type="slidenum">
              <a:rPr lang="zh-CN" altLang="en-US" smtClean="0"/>
              <a:t>31</a:t>
            </a:fld>
            <a:endParaRPr lang="zh-CN" altLang="en-US"/>
          </a:p>
        </p:txBody>
      </p:sp>
      <p:grpSp>
        <p:nvGrpSpPr>
          <p:cNvPr id="14" name="组合 13">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5" name="图片 14">
              <a:extLst>
                <a:ext uri="{FF2B5EF4-FFF2-40B4-BE49-F238E27FC236}">
                  <a16:creationId xmlns:a16="http://schemas.microsoft.com/office/drawing/2014/main" xmlns="" id="{6513A494-0297-4CF7-B026-38513566A998}"/>
                </a:ext>
              </a:extLst>
            </p:cNvPr>
            <p:cNvPicPr/>
            <p:nvPr/>
          </p:nvPicPr>
          <p:blipFill>
            <a:blip r:embed="rId7"/>
            <a:stretch>
              <a:fillRect/>
            </a:stretch>
          </p:blipFill>
          <p:spPr>
            <a:xfrm>
              <a:off x="0" y="0"/>
              <a:ext cx="467715" cy="476795"/>
            </a:xfrm>
            <a:prstGeom prst="rect">
              <a:avLst/>
            </a:prstGeom>
            <a:solidFill>
              <a:srgbClr val="000000"/>
            </a:solidFill>
            <a:ln w="9525">
              <a:noFill/>
            </a:ln>
          </p:spPr>
        </p:pic>
        <p:pic>
          <p:nvPicPr>
            <p:cNvPr id="16" name="图片 15">
              <a:extLst>
                <a:ext uri="{FF2B5EF4-FFF2-40B4-BE49-F238E27FC236}">
                  <a16:creationId xmlns:a16="http://schemas.microsoft.com/office/drawing/2014/main" xmlns="" id="{58B61D63-BCD7-4F80-A9C2-40C9671C2C7B}"/>
                </a:ext>
              </a:extLst>
            </p:cNvPr>
            <p:cNvPicPr/>
            <p:nvPr/>
          </p:nvPicPr>
          <p:blipFill>
            <a:blip r:embed="rId8"/>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7" name="矩形 4"/>
          <p:cNvSpPr>
            <a:spLocks noChangeArrowheads="1"/>
          </p:cNvSpPr>
          <p:nvPr/>
        </p:nvSpPr>
        <p:spPr bwMode="auto">
          <a:xfrm>
            <a:off x="-27886" y="1286494"/>
            <a:ext cx="22237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solidFill>
                  <a:srgbClr val="000000"/>
                </a:solidFill>
                <a:latin typeface="微软雅黑" panose="020B0503020204020204" pitchFamily="34" charset="-122"/>
                <a:ea typeface="微软雅黑" panose="020B0503020204020204" pitchFamily="34" charset="-122"/>
              </a:rPr>
              <a:t>3.3.2 </a:t>
            </a:r>
            <a:r>
              <a:rPr lang="zh-CN" altLang="en-US" sz="2000" b="1" dirty="0">
                <a:solidFill>
                  <a:srgbClr val="000000"/>
                </a:solidFill>
                <a:latin typeface="微软雅黑" panose="020B0503020204020204" pitchFamily="34" charset="-122"/>
                <a:ea typeface="微软雅黑" panose="020B0503020204020204" pitchFamily="34" charset="-122"/>
              </a:rPr>
              <a:t>种</a:t>
            </a:r>
            <a:r>
              <a:rPr lang="zh-CN" altLang="en-US" sz="2000" b="1" dirty="0" smtClean="0">
                <a:solidFill>
                  <a:srgbClr val="000000"/>
                </a:solidFill>
                <a:latin typeface="微软雅黑" panose="020B0503020204020204" pitchFamily="34" charset="-122"/>
                <a:ea typeface="微软雅黑" panose="020B0503020204020204" pitchFamily="34" charset="-122"/>
              </a:rPr>
              <a:t>群初始化</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ransition advTm="2586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11188"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1988" name="Rectangle 4"/>
          <p:cNvSpPr>
            <a:spLocks noChangeArrowheads="1"/>
          </p:cNvSpPr>
          <p:nvPr/>
        </p:nvSpPr>
        <p:spPr bwMode="auto">
          <a:xfrm>
            <a:off x="6011863" y="1628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1989" name="矩形 9"/>
          <p:cNvSpPr>
            <a:spLocks noChangeArrowheads="1"/>
          </p:cNvSpPr>
          <p:nvPr/>
        </p:nvSpPr>
        <p:spPr bwMode="auto">
          <a:xfrm>
            <a:off x="323705" y="1860550"/>
            <a:ext cx="2016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随机路径计算</a:t>
            </a:r>
          </a:p>
        </p:txBody>
      </p:sp>
      <p:sp>
        <p:nvSpPr>
          <p:cNvPr id="41990" name="文本框 11"/>
          <p:cNvSpPr txBox="1">
            <a:spLocks noChangeArrowheads="1"/>
          </p:cNvSpPr>
          <p:nvPr/>
        </p:nvSpPr>
        <p:spPr bwMode="auto">
          <a:xfrm>
            <a:off x="179695" y="2553747"/>
            <a:ext cx="352877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zh-CN" altLang="en-US" sz="1600" dirty="0">
                <a:latin typeface="微软雅黑" panose="020B0503020204020204" pitchFamily="34" charset="-122"/>
                <a:ea typeface="微软雅黑" panose="020B0503020204020204" pitchFamily="34" charset="-122"/>
              </a:rPr>
              <a:t>设置路径的源点和终点</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pPr>
            <a:r>
              <a:rPr lang="zh-CN" altLang="en-US" sz="1600" dirty="0">
                <a:latin typeface="微软雅黑" panose="020B0503020204020204" pitchFamily="34" charset="-122"/>
                <a:ea typeface="微软雅黑" panose="020B0503020204020204" pitchFamily="34" charset="-122"/>
              </a:rPr>
              <a:t>创建列表用于存放生成的路径</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pPr>
            <a:r>
              <a:rPr lang="zh-CN" altLang="en-US" sz="1600" dirty="0">
                <a:latin typeface="微软雅黑" panose="020B0503020204020204" pitchFamily="34" charset="-122"/>
                <a:ea typeface="微软雅黑" panose="020B0503020204020204" pitchFamily="34" charset="-122"/>
              </a:rPr>
              <a:t>使用深度优先算法标记邻接点，直至标记至路径的终点</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pPr>
            <a:r>
              <a:rPr lang="zh-CN" altLang="en-US" sz="1600" dirty="0">
                <a:latin typeface="微软雅黑" panose="020B0503020204020204" pitchFamily="34" charset="-122"/>
                <a:ea typeface="微软雅黑" panose="020B0503020204020204" pitchFamily="34" charset="-122"/>
              </a:rPr>
              <a:t>将构建的路径添加至列表</a:t>
            </a:r>
            <a:endParaRPr lang="en-US" altLang="zh-CN" sz="1600" dirty="0">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323705" y="2200275"/>
            <a:ext cx="2447925" cy="0"/>
          </a:xfrm>
          <a:prstGeom prst="line">
            <a:avLst/>
          </a:prstGeom>
          <a:ln w="12700">
            <a:solidFill>
              <a:srgbClr val="3FA692"/>
            </a:solidFill>
          </a:ln>
        </p:spPr>
        <p:style>
          <a:lnRef idx="1">
            <a:schemeClr val="accent3"/>
          </a:lnRef>
          <a:fillRef idx="0">
            <a:schemeClr val="accent3"/>
          </a:fillRef>
          <a:effectRef idx="0">
            <a:schemeClr val="accent3"/>
          </a:effectRef>
          <a:fontRef idx="minor">
            <a:schemeClr val="tx1"/>
          </a:fontRef>
        </p:style>
      </p:cxnSp>
      <p:sp>
        <p:nvSpPr>
          <p:cNvPr id="41992" name="矩形 9"/>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8" name="Rectangle 83"/>
          <p:cNvSpPr>
            <a:spLocks noChangeArrowheads="1"/>
          </p:cNvSpPr>
          <p:nvPr/>
        </p:nvSpPr>
        <p:spPr bwMode="auto">
          <a:xfrm>
            <a:off x="3708471" y="977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3708471" y="977900"/>
          <a:ext cx="5305425" cy="5124450"/>
        </p:xfrm>
        <a:graphic>
          <a:graphicData uri="http://schemas.openxmlformats.org/presentationml/2006/ole">
            <mc:AlternateContent xmlns:mc="http://schemas.openxmlformats.org/markup-compatibility/2006">
              <mc:Choice xmlns:v="urn:schemas-microsoft-com:vml" Requires="v">
                <p:oleObj spid="_x0000_s42175" name="Visio" r:id="rId4" imgW="6578600" imgH="6235700" progId="Visio.Drawing.15">
                  <p:embed/>
                </p:oleObj>
              </mc:Choice>
              <mc:Fallback>
                <p:oleObj name="Visio" r:id="rId4" imgW="6578600" imgH="6235700" progId="Visio.Drawing.15">
                  <p:embed/>
                  <p:pic>
                    <p:nvPicPr>
                      <p:cNvPr id="0" name="Object 82"/>
                      <p:cNvPicPr>
                        <a:picLocks noChangeAspect="1" noChangeArrowheads="1"/>
                      </p:cNvPicPr>
                      <p:nvPr/>
                    </p:nvPicPr>
                    <p:blipFill>
                      <a:blip r:embed="rId5"/>
                      <a:srcRect/>
                      <a:stretch>
                        <a:fillRect/>
                      </a:stretch>
                    </p:blipFill>
                    <p:spPr bwMode="auto">
                      <a:xfrm>
                        <a:off x="3708471" y="977900"/>
                        <a:ext cx="5305425" cy="5124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32</a:t>
            </a:fld>
            <a:endParaRPr lang="zh-CN" altLang="en-US"/>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7" name="图片 16">
              <a:extLst>
                <a:ext uri="{FF2B5EF4-FFF2-40B4-BE49-F238E27FC236}">
                  <a16:creationId xmlns:a16="http://schemas.microsoft.com/office/drawing/2014/main" xmlns="" id="{6513A494-0297-4CF7-B026-38513566A998}"/>
                </a:ext>
              </a:extLst>
            </p:cNvPr>
            <p:cNvPicPr/>
            <p:nvPr/>
          </p:nvPicPr>
          <p:blipFill>
            <a:blip r:embed="rId6"/>
            <a:stretch>
              <a:fillRect/>
            </a:stretch>
          </p:blipFill>
          <p:spPr>
            <a:xfrm>
              <a:off x="0" y="0"/>
              <a:ext cx="467715" cy="476795"/>
            </a:xfrm>
            <a:prstGeom prst="rect">
              <a:avLst/>
            </a:prstGeom>
            <a:solidFill>
              <a:srgbClr val="000000"/>
            </a:solidFill>
            <a:ln w="9525">
              <a:noFill/>
            </a:ln>
          </p:spPr>
        </p:pic>
        <p:pic>
          <p:nvPicPr>
            <p:cNvPr id="18" name="图片 17">
              <a:extLst>
                <a:ext uri="{FF2B5EF4-FFF2-40B4-BE49-F238E27FC236}">
                  <a16:creationId xmlns:a16="http://schemas.microsoft.com/office/drawing/2014/main" xmlns="" id="{58B61D63-BCD7-4F80-A9C2-40C9671C2C7B}"/>
                </a:ext>
              </a:extLst>
            </p:cNvPr>
            <p:cNvPicPr/>
            <p:nvPr/>
          </p:nvPicPr>
          <p:blipFill>
            <a:blip r:embed="rId7"/>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9" name="矩形 4"/>
          <p:cNvSpPr>
            <a:spLocks noChangeArrowheads="1"/>
          </p:cNvSpPr>
          <p:nvPr/>
        </p:nvSpPr>
        <p:spPr bwMode="auto">
          <a:xfrm>
            <a:off x="-27886" y="1286494"/>
            <a:ext cx="22237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smtClean="0">
                <a:solidFill>
                  <a:srgbClr val="000000"/>
                </a:solidFill>
                <a:latin typeface="微软雅黑" panose="020B0503020204020204" pitchFamily="34" charset="-122"/>
                <a:ea typeface="微软雅黑" panose="020B0503020204020204" pitchFamily="34" charset="-122"/>
              </a:rPr>
              <a:t>3.3.2 </a:t>
            </a:r>
            <a:r>
              <a:rPr lang="zh-CN" altLang="en-US" sz="2000" b="1" dirty="0">
                <a:solidFill>
                  <a:srgbClr val="000000"/>
                </a:solidFill>
                <a:latin typeface="微软雅黑" panose="020B0503020204020204" pitchFamily="34" charset="-122"/>
                <a:ea typeface="微软雅黑" panose="020B0503020204020204" pitchFamily="34" charset="-122"/>
              </a:rPr>
              <a:t>种</a:t>
            </a:r>
            <a:r>
              <a:rPr lang="zh-CN" altLang="en-US" sz="2000" b="1" dirty="0" smtClean="0">
                <a:solidFill>
                  <a:srgbClr val="000000"/>
                </a:solidFill>
                <a:latin typeface="微软雅黑" panose="020B0503020204020204" pitchFamily="34" charset="-122"/>
                <a:ea typeface="微软雅黑" panose="020B0503020204020204" pitchFamily="34" charset="-122"/>
              </a:rPr>
              <a:t>群初始化</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611188"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3011" name="Rectangle 9"/>
          <p:cNvSpPr>
            <a:spLocks noChangeArrowheads="1"/>
          </p:cNvSpPr>
          <p:nvPr/>
        </p:nvSpPr>
        <p:spPr bwMode="auto">
          <a:xfrm>
            <a:off x="5508625" y="1214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3013" name="矩形 1"/>
          <p:cNvSpPr>
            <a:spLocks noChangeArrowheads="1"/>
          </p:cNvSpPr>
          <p:nvPr/>
        </p:nvSpPr>
        <p:spPr bwMode="auto">
          <a:xfrm>
            <a:off x="6553200" y="1351570"/>
            <a:ext cx="18272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适应度值计算流程</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014" name="矩形 14"/>
          <p:cNvSpPr>
            <a:spLocks noChangeArrowheads="1"/>
          </p:cNvSpPr>
          <p:nvPr/>
        </p:nvSpPr>
        <p:spPr bwMode="auto">
          <a:xfrm>
            <a:off x="296521" y="2204915"/>
            <a:ext cx="595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时延</a:t>
            </a:r>
            <a:endParaRPr lang="zh-CN" altLang="en-US" sz="1600" dirty="0"/>
          </a:p>
        </p:txBody>
      </p:sp>
      <p:cxnSp>
        <p:nvCxnSpPr>
          <p:cNvPr id="16" name="直接连接符 15"/>
          <p:cNvCxnSpPr/>
          <p:nvPr/>
        </p:nvCxnSpPr>
        <p:spPr>
          <a:xfrm>
            <a:off x="296521" y="3032003"/>
            <a:ext cx="3927475"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43016" name="矩形 17"/>
          <p:cNvSpPr>
            <a:spLocks noChangeArrowheads="1"/>
          </p:cNvSpPr>
          <p:nvPr/>
        </p:nvSpPr>
        <p:spPr bwMode="auto">
          <a:xfrm>
            <a:off x="296521" y="3351090"/>
            <a:ext cx="800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丢包率</a:t>
            </a:r>
            <a:endParaRPr lang="zh-CN" altLang="en-US" sz="1600" dirty="0"/>
          </a:p>
        </p:txBody>
      </p:sp>
      <p:cxnSp>
        <p:nvCxnSpPr>
          <p:cNvPr id="19" name="直接连接符 18"/>
          <p:cNvCxnSpPr/>
          <p:nvPr/>
        </p:nvCxnSpPr>
        <p:spPr>
          <a:xfrm>
            <a:off x="296521" y="4635378"/>
            <a:ext cx="3927475"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43018" name="矩形 3"/>
          <p:cNvSpPr>
            <a:spLocks noChangeArrowheads="1"/>
          </p:cNvSpPr>
          <p:nvPr/>
        </p:nvSpPr>
        <p:spPr bwMode="auto">
          <a:xfrm>
            <a:off x="296521" y="4963990"/>
            <a:ext cx="1211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适应度函数</a:t>
            </a:r>
            <a:endParaRPr lang="zh-CN" altLang="en-US" sz="1600" dirty="0"/>
          </a:p>
        </p:txBody>
      </p:sp>
      <p:cxnSp>
        <p:nvCxnSpPr>
          <p:cNvPr id="23" name="直接连接符 22"/>
          <p:cNvCxnSpPr/>
          <p:nvPr/>
        </p:nvCxnSpPr>
        <p:spPr>
          <a:xfrm>
            <a:off x="296521" y="5767265"/>
            <a:ext cx="3927475"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43020" name="矩形 17"/>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楷体_GB2312" panose="02010609030101010101" pitchFamily="1" charset="-122"/>
              </a:rPr>
              <a:t>3 </a:t>
            </a:r>
            <a:r>
              <a:rPr lang="en-US" altLang="zh-CN" sz="2800" b="1" dirty="0" err="1">
                <a:solidFill>
                  <a:srgbClr val="800080"/>
                </a:solidFill>
                <a:latin typeface="Times New Roman" panose="02020603050405020304" pitchFamily="18" charset="0"/>
                <a:cs typeface="Times New Roman" panose="02020603050405020304" pitchFamily="18" charset="0"/>
              </a:rPr>
              <a:t>QoS</a:t>
            </a:r>
            <a:r>
              <a:rPr lang="zh-CN" altLang="en-US" sz="2800" b="1" dirty="0">
                <a:solidFill>
                  <a:srgbClr val="800080"/>
                </a:solidFill>
                <a:latin typeface="楷体_GB2312" panose="02010609030101010101" pitchFamily="1" charset="-122"/>
              </a:rPr>
              <a:t>控制策略设计与实现</a:t>
            </a:r>
          </a:p>
        </p:txBody>
      </p:sp>
      <mc:AlternateContent xmlns:mc="http://schemas.openxmlformats.org/markup-compatibility/2006" xmlns:a14="http://schemas.microsoft.com/office/drawing/2010/main">
        <mc:Choice Requires="a14">
          <p:sp>
            <p:nvSpPr>
              <p:cNvPr id="2" name="矩形 1"/>
              <p:cNvSpPr/>
              <p:nvPr/>
            </p:nvSpPr>
            <p:spPr>
              <a:xfrm>
                <a:off x="203990" y="2664548"/>
                <a:ext cx="4224000" cy="367280"/>
              </a:xfrm>
              <a:prstGeom prst="rect">
                <a:avLst/>
              </a:prstGeom>
            </p:spPr>
            <p:txBody>
              <a:bodyPr wrap="square">
                <a:spAutoFit/>
              </a:bodyPr>
              <a:lstStyle/>
              <a:p>
                <a:r>
                  <a:rPr lang="zh-CN" altLang="zh-CN" sz="1400" i="1" dirty="0">
                    <a:solidFill>
                      <a:srgbClr val="000000"/>
                    </a:solidFill>
                    <a:ea typeface="Times New Roman" panose="02020603050405020304" pitchFamily="18" charset="0"/>
                  </a:rPr>
                  <a:t> </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𝑓</m:t>
                        </m:r>
                      </m:e>
                      <m:sub>
                        <m:r>
                          <a:rPr lang="en-US" altLang="zh-CN" sz="1600" i="1">
                            <a:solidFill>
                              <a:srgbClr val="000000"/>
                            </a:solidFill>
                            <a:latin typeface="Cambria Math" panose="02040503050406030204" pitchFamily="18" charset="0"/>
                            <a:cs typeface="Times New Roman" panose="02020603050405020304" pitchFamily="18" charset="0"/>
                          </a:rPr>
                          <m:t>𝑑𝑒𝑙𝑎𝑦</m:t>
                        </m:r>
                      </m:sub>
                    </m:sSub>
                    <m:d>
                      <m:dPr>
                        <m:ctrlPr>
                          <a:rPr lang="zh-CN" altLang="zh-CN" sz="1600" i="1">
                            <a:solidFill>
                              <a:srgbClr val="000000"/>
                            </a:solidFill>
                            <a:latin typeface="Cambria Math" panose="02040503050406030204" pitchFamily="18" charset="0"/>
                            <a:ea typeface="Cambria Math" panose="020405030504060302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𝑖</m:t>
                        </m:r>
                      </m:e>
                    </m:d>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𝑠𝑢𝑚</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𝑑𝑒𝑙𝑎𝑦</m:t>
                        </m:r>
                      </m:e>
                    </m:d>
                    <m:r>
                      <a:rPr lang="en-US" altLang="zh-CN" sz="1600" i="1">
                        <a:solidFill>
                          <a:srgbClr val="000000"/>
                        </a:solidFill>
                        <a:latin typeface="Cambria Math" panose="02040503050406030204" pitchFamily="18" charset="0"/>
                        <a:cs typeface="Times New Roman" panose="02020603050405020304" pitchFamily="18" charset="0"/>
                      </a:rPr>
                      <m:t>÷</m:t>
                    </m:r>
                    <m:nary>
                      <m:naryPr>
                        <m:chr m:val="∑"/>
                        <m:limLoc m:val="subSup"/>
                        <m:ctrlPr>
                          <a:rPr lang="zh-CN" altLang="zh-CN" sz="1600" i="1">
                            <a:solidFill>
                              <a:srgbClr val="000000"/>
                            </a:solidFill>
                            <a:latin typeface="Cambria Math" panose="02040503050406030204" pitchFamily="18" charset="0"/>
                            <a:ea typeface="Cambria Math" panose="02040503050406030204" pitchFamily="18" charset="0"/>
                          </a:rPr>
                        </m:ctrlPr>
                      </m:naryPr>
                      <m:sub>
                        <m:r>
                          <a:rPr lang="en-US" altLang="zh-CN" sz="1600" i="1">
                            <a:solidFill>
                              <a:srgbClr val="000000"/>
                            </a:solidFill>
                            <a:latin typeface="Cambria Math" panose="02040503050406030204" pitchFamily="18" charset="0"/>
                            <a:cs typeface="Times New Roman" panose="02020603050405020304" pitchFamily="18" charset="0"/>
                          </a:rPr>
                          <m:t>𝑗</m:t>
                        </m:r>
                        <m:r>
                          <a:rPr lang="en-US" altLang="zh-CN" sz="1600" i="1">
                            <a:solidFill>
                              <a:srgbClr val="000000"/>
                            </a:solidFill>
                            <a:latin typeface="Cambria Math" panose="02040503050406030204" pitchFamily="18" charset="0"/>
                            <a:cs typeface="Times New Roman" panose="02020603050405020304" pitchFamily="18" charset="0"/>
                          </a:rPr>
                          <m:t>=1</m:t>
                        </m:r>
                      </m:sub>
                      <m:sup>
                        <m:r>
                          <a:rPr lang="en-US" altLang="zh-CN" sz="1600" i="1">
                            <a:solidFill>
                              <a:srgbClr val="000000"/>
                            </a:solidFill>
                            <a:latin typeface="Cambria Math" panose="02040503050406030204" pitchFamily="18" charset="0"/>
                            <a:cs typeface="Times New Roman" panose="02020603050405020304" pitchFamily="18" charset="0"/>
                          </a:rPr>
                          <m:t>𝑚</m:t>
                        </m:r>
                      </m:sup>
                      <m:e>
                        <m:sSub>
                          <m:sSubPr>
                            <m:ctrlPr>
                              <a:rPr lang="zh-CN" altLang="zh-CN" sz="1600" i="1">
                                <a:solidFill>
                                  <a:srgbClr val="000000"/>
                                </a:solidFill>
                                <a:latin typeface="Cambria Math" panose="02040503050406030204" pitchFamily="18" charset="0"/>
                                <a:ea typeface="Cambria Math" panose="020405030504060302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𝑠𝑢𝑚</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𝑑𝑒𝑙𝑎𝑦</m:t>
                            </m:r>
                          </m:e>
                        </m:d>
                      </m:e>
                    </m:nary>
                  </m:oMath>
                </a14:m>
                <a:endParaRPr lang="zh-CN" altLang="en-US" sz="1600" dirty="0"/>
              </a:p>
            </p:txBody>
          </p:sp>
        </mc:Choice>
        <mc:Fallback xmlns="">
          <p:sp>
            <p:nvSpPr>
              <p:cNvPr id="2" name="矩形 1"/>
              <p:cNvSpPr>
                <a:spLocks noRot="1" noChangeAspect="1" noMove="1" noResize="1" noEditPoints="1" noAdjustHandles="1" noChangeArrowheads="1" noChangeShapeType="1" noTextEdit="1"/>
              </p:cNvSpPr>
              <p:nvPr/>
            </p:nvSpPr>
            <p:spPr>
              <a:xfrm>
                <a:off x="203990" y="2664548"/>
                <a:ext cx="4224000" cy="367280"/>
              </a:xfrm>
              <a:prstGeom prst="rect">
                <a:avLst/>
              </a:prstGeom>
              <a:blipFill rotWithShape="0">
                <a:blip r:embed="rId4"/>
                <a:stretch>
                  <a:fillRect t="-100000" b="-15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16128" y="4070037"/>
                <a:ext cx="4114844" cy="6039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𝑙𝑜𝑠𝑠</m:t>
                          </m:r>
                        </m:sub>
                      </m:sSub>
                      <m:d>
                        <m:dPr>
                          <m:ctrlPr>
                            <a:rPr lang="zh-CN" altLang="zh-CN" sz="1600" i="1">
                              <a:latin typeface="Cambria Math" panose="02040503050406030204" pitchFamily="18" charset="0"/>
                            </a:rPr>
                          </m:ctrlPr>
                        </m:dPr>
                        <m:e>
                          <m:r>
                            <a:rPr lang="en-US" altLang="zh-CN" sz="1600" i="1">
                              <a:latin typeface="Cambria Math" panose="02040503050406030204" pitchFamily="18" charset="0"/>
                            </a:rPr>
                            <m:t>𝑖</m:t>
                          </m:r>
                        </m:e>
                      </m:d>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𝑠𝑢𝑚</m:t>
                          </m:r>
                        </m:e>
                        <m:sub>
                          <m:r>
                            <a:rPr lang="en-US" altLang="zh-CN" sz="1600" i="1">
                              <a:latin typeface="Cambria Math" panose="02040503050406030204" pitchFamily="18" charset="0"/>
                            </a:rPr>
                            <m:t>𝑖</m:t>
                          </m:r>
                        </m:sub>
                      </m:sSub>
                      <m:d>
                        <m:dPr>
                          <m:ctrlPr>
                            <a:rPr lang="zh-CN" altLang="zh-CN" sz="1600" i="1">
                              <a:latin typeface="Cambria Math" panose="02040503050406030204" pitchFamily="18" charset="0"/>
                            </a:rPr>
                          </m:ctrlPr>
                        </m:dPr>
                        <m:e>
                          <m:r>
                            <a:rPr lang="en-US" altLang="zh-CN" sz="1600" i="1">
                              <a:latin typeface="Cambria Math" panose="02040503050406030204" pitchFamily="18" charset="0"/>
                            </a:rPr>
                            <m:t> </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𝑙𝑜𝑠𝑠</m:t>
                              </m:r>
                            </m:e>
                            <m:sup>
                              <m:r>
                                <a:rPr lang="en-US" altLang="zh-CN" sz="1600" i="1">
                                  <a:latin typeface="Cambria Math" panose="02040503050406030204" pitchFamily="18" charset="0"/>
                                </a:rPr>
                                <m:t>′</m:t>
                              </m:r>
                            </m:sup>
                          </m:sSup>
                        </m:e>
                      </m:d>
                      <m:r>
                        <a:rPr lang="en-US" altLang="zh-CN" sz="1600" i="1">
                          <a:latin typeface="Cambria Math" panose="02040503050406030204" pitchFamily="18" charset="0"/>
                        </a:rPr>
                        <m:t>÷</m:t>
                      </m:r>
                      <m:nary>
                        <m:naryPr>
                          <m:chr m:val="∑"/>
                          <m:limLoc m:val="subSup"/>
                          <m:ctrlPr>
                            <a:rPr lang="zh-CN" altLang="zh-CN" sz="1600" i="1">
                              <a:latin typeface="Cambria Math" panose="02040503050406030204" pitchFamily="18" charset="0"/>
                            </a:rPr>
                          </m:ctrlPr>
                        </m:naryPr>
                        <m:sub>
                          <m:r>
                            <a:rPr lang="en-US" altLang="zh-CN" sz="1600" i="1">
                              <a:latin typeface="Cambria Math" panose="02040503050406030204" pitchFamily="18" charset="0"/>
                            </a:rPr>
                            <m:t>𝑗</m:t>
                          </m:r>
                          <m:r>
                            <a:rPr lang="en-US" altLang="zh-CN" sz="1600" i="1">
                              <a:latin typeface="Cambria Math" panose="02040503050406030204" pitchFamily="18" charset="0"/>
                            </a:rPr>
                            <m:t>=1</m:t>
                          </m:r>
                        </m:sub>
                        <m:sup>
                          <m:r>
                            <a:rPr lang="en-US" altLang="zh-CN" sz="1600" i="1">
                              <a:latin typeface="Cambria Math" panose="02040503050406030204" pitchFamily="18" charset="0"/>
                            </a:rPr>
                            <m:t>𝑚</m:t>
                          </m:r>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𝑠𝑢𝑚</m:t>
                              </m:r>
                            </m:e>
                            <m:sub>
                              <m:r>
                                <a:rPr lang="en-US" altLang="zh-CN" sz="1600" i="1">
                                  <a:latin typeface="Cambria Math" panose="02040503050406030204" pitchFamily="18" charset="0"/>
                                </a:rPr>
                                <m:t>𝑖</m:t>
                              </m:r>
                            </m:sub>
                          </m:sSub>
                          <m:d>
                            <m:dPr>
                              <m:ctrlPr>
                                <a:rPr lang="zh-CN" altLang="zh-CN" sz="1600" i="1">
                                  <a:latin typeface="Cambria Math" panose="02040503050406030204" pitchFamily="18" charset="0"/>
                                </a:rPr>
                              </m:ctrlPr>
                            </m:dPr>
                            <m:e>
                              <m:r>
                                <a:rPr lang="en-US" altLang="zh-CN" sz="1600" i="1">
                                  <a:latin typeface="Cambria Math" panose="02040503050406030204" pitchFamily="18" charset="0"/>
                                </a:rPr>
                                <m:t> </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𝑙𝑜𝑠𝑠</m:t>
                                  </m:r>
                                </m:e>
                                <m:sup>
                                  <m:r>
                                    <a:rPr lang="en-US" altLang="zh-CN" sz="1600" i="1">
                                      <a:latin typeface="Cambria Math" panose="02040503050406030204" pitchFamily="18" charset="0"/>
                                    </a:rPr>
                                    <m:t>′</m:t>
                                  </m:r>
                                </m:sup>
                              </m:sSup>
                            </m:e>
                          </m:d>
                        </m:e>
                      </m:nary>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216128" y="4070037"/>
                <a:ext cx="4114844" cy="60394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96521" y="3779999"/>
                <a:ext cx="3115340" cy="370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1600" i="1" smtClean="0">
                              <a:latin typeface="Cambria Math" panose="02040503050406030204" pitchFamily="18" charset="0"/>
                            </a:rPr>
                          </m:ctrlPr>
                        </m:sSupPr>
                        <m:e>
                          <m:r>
                            <a:rPr lang="zh-CN" altLang="en-US" sz="1600" i="1">
                              <a:latin typeface="Cambria Math" panose="02040503050406030204" pitchFamily="18" charset="0"/>
                            </a:rPr>
                            <m:t>𝑙𝑜𝑠𝑠</m:t>
                          </m:r>
                        </m:e>
                        <m:sup>
                          <m:r>
                            <a:rPr lang="zh-CN" altLang="en-US" sz="1600" i="0">
                              <a:latin typeface="Cambria Math" panose="02040503050406030204" pitchFamily="18" charset="0"/>
                            </a:rPr>
                            <m:t>′</m:t>
                          </m:r>
                        </m:sup>
                      </m:s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𝑎</m:t>
                          </m:r>
                          <m:r>
                            <a:rPr lang="zh-CN" altLang="en-US" sz="1600" i="0">
                              <a:latin typeface="Cambria Math" panose="02040503050406030204" pitchFamily="18" charset="0"/>
                            </a:rPr>
                            <m:t>,</m:t>
                          </m:r>
                          <m:r>
                            <a:rPr lang="zh-CN" altLang="en-US" sz="1600" i="1">
                              <a:latin typeface="Cambria Math" panose="02040503050406030204" pitchFamily="18" charset="0"/>
                            </a:rPr>
                            <m:t>𝑏</m:t>
                          </m:r>
                        </m:e>
                      </m:d>
                      <m:r>
                        <a:rPr lang="zh-CN" altLang="en-US" sz="1600" i="0">
                          <a:latin typeface="Cambria Math" panose="02040503050406030204" pitchFamily="18" charset="0"/>
                        </a:rPr>
                        <m:t>=</m:t>
                      </m:r>
                      <m:func>
                        <m:funcPr>
                          <m:ctrlPr>
                            <a:rPr lang="zh-CN" altLang="en-US" sz="1600" i="1">
                              <a:latin typeface="Cambria Math" panose="02040503050406030204" pitchFamily="18" charset="0"/>
                            </a:rPr>
                          </m:ctrlPr>
                        </m:funcPr>
                        <m:fName>
                          <m:r>
                            <a:rPr lang="zh-CN" altLang="en-US" sz="1600" i="1">
                              <a:latin typeface="Cambria Math" panose="02040503050406030204" pitchFamily="18" charset="0"/>
                            </a:rPr>
                            <m:t>𝑙𝑜𝑔</m:t>
                          </m:r>
                        </m:fName>
                        <m:e>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r>
                                <a:rPr lang="zh-CN" altLang="en-US" sz="1600" i="1">
                                  <a:latin typeface="Cambria Math" panose="02040503050406030204" pitchFamily="18" charset="0"/>
                                </a:rPr>
                                <m:t>𝑙𝑜𝑠𝑠</m:t>
                              </m:r>
                              <m:d>
                                <m:dPr>
                                  <m:ctrlPr>
                                    <a:rPr lang="zh-CN" altLang="en-US" sz="1600" i="1">
                                      <a:latin typeface="Cambria Math" panose="02040503050406030204" pitchFamily="18" charset="0"/>
                                    </a:rPr>
                                  </m:ctrlPr>
                                </m:dPr>
                                <m:e>
                                  <m:r>
                                    <a:rPr lang="zh-CN" altLang="en-US" sz="1600" i="1">
                                      <a:latin typeface="Cambria Math" panose="02040503050406030204" pitchFamily="18" charset="0"/>
                                    </a:rPr>
                                    <m:t>𝑎</m:t>
                                  </m:r>
                                  <m:r>
                                    <a:rPr lang="zh-CN" altLang="en-US" sz="1600" i="0">
                                      <a:latin typeface="Cambria Math" panose="02040503050406030204" pitchFamily="18" charset="0"/>
                                    </a:rPr>
                                    <m:t>,</m:t>
                                  </m:r>
                                  <m:r>
                                    <a:rPr lang="zh-CN" altLang="en-US" sz="1600" i="1">
                                      <a:latin typeface="Cambria Math" panose="02040503050406030204" pitchFamily="18" charset="0"/>
                                    </a:rPr>
                                    <m:t>𝑏</m:t>
                                  </m:r>
                                </m:e>
                              </m:d>
                            </m:e>
                          </m:d>
                        </m:e>
                      </m:func>
                    </m:oMath>
                  </m:oMathPara>
                </a14:m>
                <a:endParaRPr lang="zh-CN" altLang="en-US" sz="1600" dirty="0"/>
              </a:p>
            </p:txBody>
          </p:sp>
        </mc:Choice>
        <mc:Fallback xmlns="">
          <p:sp>
            <p:nvSpPr>
              <p:cNvPr id="4" name="矩形 3"/>
              <p:cNvSpPr>
                <a:spLocks noRot="1" noChangeAspect="1" noMove="1" noResize="1" noEditPoints="1" noAdjustHandles="1" noChangeArrowheads="1" noChangeShapeType="1" noTextEdit="1"/>
              </p:cNvSpPr>
              <p:nvPr/>
            </p:nvSpPr>
            <p:spPr>
              <a:xfrm>
                <a:off x="296521" y="3779999"/>
                <a:ext cx="3115340" cy="370294"/>
              </a:xfrm>
              <a:prstGeom prst="rect">
                <a:avLst/>
              </a:prstGeom>
              <a:blipFill rotWithShape="0">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16128" y="5322186"/>
                <a:ext cx="3049168" cy="460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𝑓</m:t>
                      </m:r>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r>
                        <a:rPr lang="zh-CN" altLang="en-US" sz="1600" i="0">
                          <a:latin typeface="Cambria Math" panose="02040503050406030204" pitchFamily="18" charset="0"/>
                        </a:rPr>
                        <m:t>=</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𝑑𝑒𝑙𝑎𝑦</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𝑙𝑜𝑠𝑠</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𝑖</m:t>
                              </m:r>
                            </m:e>
                          </m:d>
                        </m:e>
                      </m:d>
                      <m:r>
                        <a:rPr lang="zh-CN" altLang="en-US" sz="1600" i="0">
                          <a:latin typeface="Cambria Math" panose="02040503050406030204" pitchFamily="18" charset="0"/>
                        </a:rPr>
                        <m:t>÷2</m:t>
                      </m:r>
                    </m:oMath>
                  </m:oMathPara>
                </a14:m>
                <a:endParaRPr lang="zh-CN" altLang="en-US" sz="1600" dirty="0"/>
              </a:p>
            </p:txBody>
          </p:sp>
        </mc:Choice>
        <mc:Fallback xmlns="">
          <p:sp>
            <p:nvSpPr>
              <p:cNvPr id="5" name="矩形 4"/>
              <p:cNvSpPr>
                <a:spLocks noRot="1" noChangeAspect="1" noMove="1" noResize="1" noEditPoints="1" noAdjustHandles="1" noChangeArrowheads="1" noChangeShapeType="1" noTextEdit="1"/>
              </p:cNvSpPr>
              <p:nvPr/>
            </p:nvSpPr>
            <p:spPr>
              <a:xfrm>
                <a:off x="216128" y="5322186"/>
                <a:ext cx="3049168" cy="460832"/>
              </a:xfrm>
              <a:prstGeom prst="rect">
                <a:avLst/>
              </a:prstGeom>
              <a:blipFill rotWithShape="0">
                <a:blip r:embed="rId7"/>
                <a:stretch>
                  <a:fillRect/>
                </a:stretch>
              </a:blipFill>
            </p:spPr>
            <p:txBody>
              <a:bodyPr/>
              <a:lstStyle/>
              <a:p>
                <a:r>
                  <a:rPr lang="zh-CN" altLang="en-US">
                    <a:noFill/>
                  </a:rPr>
                  <a:t> </a:t>
                </a:r>
              </a:p>
            </p:txBody>
          </p:sp>
        </mc:Fallback>
      </mc:AlternateContent>
      <p:graphicFrame>
        <p:nvGraphicFramePr>
          <p:cNvPr id="6" name="对象 5"/>
          <p:cNvGraphicFramePr>
            <a:graphicFrameLocks noChangeAspect="1"/>
          </p:cNvGraphicFramePr>
          <p:nvPr/>
        </p:nvGraphicFramePr>
        <p:xfrm>
          <a:off x="4739892" y="1789898"/>
          <a:ext cx="4379087" cy="4126835"/>
        </p:xfrm>
        <a:graphic>
          <a:graphicData uri="http://schemas.openxmlformats.org/presentationml/2006/ole">
            <mc:AlternateContent xmlns:mc="http://schemas.openxmlformats.org/markup-compatibility/2006">
              <mc:Choice xmlns:v="urn:schemas-microsoft-com:vml" Requires="v">
                <p:oleObj spid="_x0000_s43204" name="Visio" r:id="rId8" imgW="5524500" imgH="5207000" progId="Visio.Drawing.15">
                  <p:embed/>
                </p:oleObj>
              </mc:Choice>
              <mc:Fallback>
                <p:oleObj name="Visio" r:id="rId8" imgW="5524500" imgH="5207000" progId="Visio.Drawing.15">
                  <p:embed/>
                  <p:pic>
                    <p:nvPicPr>
                      <p:cNvPr id="0" name="图片 43130"/>
                      <p:cNvPicPr/>
                      <p:nvPr/>
                    </p:nvPicPr>
                    <p:blipFill>
                      <a:blip r:embed="rId9"/>
                      <a:stretch>
                        <a:fillRect/>
                      </a:stretch>
                    </p:blipFill>
                    <p:spPr>
                      <a:xfrm>
                        <a:off x="4739892" y="1789898"/>
                        <a:ext cx="4379087" cy="4126835"/>
                      </a:xfrm>
                      <a:prstGeom prst="rect">
                        <a:avLst/>
                      </a:prstGeom>
                    </p:spPr>
                  </p:pic>
                </p:oleObj>
              </mc:Fallback>
            </mc:AlternateContent>
          </a:graphicData>
        </a:graphic>
      </p:graphicFrame>
      <p:cxnSp>
        <p:nvCxnSpPr>
          <p:cNvPr id="20" name="直接连接符 19"/>
          <p:cNvCxnSpPr/>
          <p:nvPr/>
        </p:nvCxnSpPr>
        <p:spPr>
          <a:xfrm>
            <a:off x="6553200" y="1687094"/>
            <a:ext cx="1827213" cy="0"/>
          </a:xfrm>
          <a:prstGeom prst="line">
            <a:avLst/>
          </a:prstGeom>
          <a:noFill/>
          <a:ln w="12700" cap="flat" cmpd="sng" algn="ctr">
            <a:solidFill>
              <a:srgbClr val="3FA692"/>
            </a:solidFill>
            <a:prstDash val="solid"/>
          </a:ln>
          <a:effectLst/>
        </p:spPr>
      </p:cxnSp>
      <p:sp>
        <p:nvSpPr>
          <p:cNvPr id="9" name="灯片编号占位符 8"/>
          <p:cNvSpPr>
            <a:spLocks noGrp="1"/>
          </p:cNvSpPr>
          <p:nvPr>
            <p:ph type="sldNum" sz="quarter" idx="12"/>
          </p:nvPr>
        </p:nvSpPr>
        <p:spPr/>
        <p:txBody>
          <a:bodyPr/>
          <a:lstStyle/>
          <a:p>
            <a:pPr>
              <a:defRPr/>
            </a:pPr>
            <a:fld id="{053D4517-B401-4B03-9D35-61A16CB3674F}" type="slidenum">
              <a:rPr lang="zh-CN" altLang="en-US" smtClean="0"/>
              <a:t>33</a:t>
            </a:fld>
            <a:endParaRPr lang="zh-CN" altLang="en-US"/>
          </a:p>
        </p:txBody>
      </p:sp>
      <p:grpSp>
        <p:nvGrpSpPr>
          <p:cNvPr id="25" name="组合 24">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6" name="图片 25">
              <a:extLst>
                <a:ext uri="{FF2B5EF4-FFF2-40B4-BE49-F238E27FC236}">
                  <a16:creationId xmlns:a16="http://schemas.microsoft.com/office/drawing/2014/main" xmlns="" id="{6513A494-0297-4CF7-B026-38513566A998}"/>
                </a:ext>
              </a:extLst>
            </p:cNvPr>
            <p:cNvPicPr/>
            <p:nvPr/>
          </p:nvPicPr>
          <p:blipFill>
            <a:blip r:embed="rId10"/>
            <a:stretch>
              <a:fillRect/>
            </a:stretch>
          </p:blipFill>
          <p:spPr>
            <a:xfrm>
              <a:off x="0" y="0"/>
              <a:ext cx="467715" cy="476795"/>
            </a:xfrm>
            <a:prstGeom prst="rect">
              <a:avLst/>
            </a:prstGeom>
            <a:solidFill>
              <a:srgbClr val="000000"/>
            </a:solidFill>
            <a:ln w="9525">
              <a:noFill/>
            </a:ln>
          </p:spPr>
        </p:pic>
        <p:pic>
          <p:nvPicPr>
            <p:cNvPr id="27" name="图片 26">
              <a:extLst>
                <a:ext uri="{FF2B5EF4-FFF2-40B4-BE49-F238E27FC236}">
                  <a16:creationId xmlns:a16="http://schemas.microsoft.com/office/drawing/2014/main" xmlns="" id="{58B61D63-BCD7-4F80-A9C2-40C9671C2C7B}"/>
                </a:ext>
              </a:extLst>
            </p:cNvPr>
            <p:cNvPicPr/>
            <p:nvPr/>
          </p:nvPicPr>
          <p:blipFill>
            <a:blip r:embed="rId11"/>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8" name="矩形 4"/>
          <p:cNvSpPr>
            <a:spLocks noChangeArrowheads="1"/>
          </p:cNvSpPr>
          <p:nvPr/>
        </p:nvSpPr>
        <p:spPr bwMode="auto">
          <a:xfrm>
            <a:off x="-27886" y="1286494"/>
            <a:ext cx="4537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000" b="1" dirty="0" smtClean="0">
                <a:solidFill>
                  <a:srgbClr val="000000"/>
                </a:solidFill>
                <a:latin typeface="微软雅黑" panose="020B0503020204020204" pitchFamily="34" charset="-122"/>
                <a:ea typeface="微软雅黑" panose="020B0503020204020204" pitchFamily="34" charset="-122"/>
              </a:rPr>
              <a:t>3.3.3  </a:t>
            </a:r>
            <a:r>
              <a:rPr lang="zh-CN" altLang="en-US" sz="2000" b="1" dirty="0">
                <a:solidFill>
                  <a:srgbClr val="000000"/>
                </a:solidFill>
                <a:latin typeface="微软雅黑" panose="020B0503020204020204" pitchFamily="34" charset="-122"/>
                <a:ea typeface="微软雅黑" panose="020B0503020204020204" pitchFamily="34" charset="-122"/>
              </a:rPr>
              <a:t>适应度函数及适应值计</a:t>
            </a:r>
            <a:r>
              <a:rPr lang="zh-CN" altLang="en-US" sz="2000" b="1" dirty="0" smtClean="0">
                <a:solidFill>
                  <a:srgbClr val="000000"/>
                </a:solidFill>
                <a:latin typeface="微软雅黑" panose="020B0503020204020204" pitchFamily="34" charset="-122"/>
                <a:ea typeface="微软雅黑" panose="020B0503020204020204" pitchFamily="34" charset="-122"/>
              </a:rPr>
              <a:t>算</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20173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3"/>
            </p:custDataLst>
          </p:nvPr>
        </p:nvGrpSpPr>
        <p:grpSpPr bwMode="auto">
          <a:xfrm>
            <a:off x="901699" y="1990059"/>
            <a:ext cx="4391133" cy="4247136"/>
            <a:chOff x="687279" y="1011241"/>
            <a:chExt cx="6912480" cy="4801143"/>
          </a:xfrm>
        </p:grpSpPr>
        <p:grpSp>
          <p:nvGrpSpPr>
            <p:cNvPr id="44041" name="ïsḻîḍê"/>
            <p:cNvGrpSpPr/>
            <p:nvPr/>
          </p:nvGrpSpPr>
          <p:grpSpPr bwMode="auto">
            <a:xfrm>
              <a:off x="687279" y="1011241"/>
              <a:ext cx="5685445" cy="2614106"/>
              <a:chOff x="687278" y="2266397"/>
              <a:chExt cx="2712229" cy="2614106"/>
            </a:xfrm>
          </p:grpSpPr>
          <p:sp>
            <p:nvSpPr>
              <p:cNvPr id="44046" name="is1ïḍè"/>
              <p:cNvSpPr>
                <a:spLocks noChangeArrowheads="1"/>
              </p:cNvSpPr>
              <p:nvPr/>
            </p:nvSpPr>
            <p:spPr bwMode="auto">
              <a:xfrm>
                <a:off x="687278" y="2840456"/>
                <a:ext cx="2712229" cy="204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endParaRPr lang="en-US" altLang="zh-CN" sz="1600"/>
              </a:p>
            </p:txBody>
          </p:sp>
          <p:sp>
            <p:nvSpPr>
              <p:cNvPr id="44047" name="íṣļíḓè"/>
              <p:cNvSpPr txBox="1">
                <a:spLocks noChangeArrowheads="1"/>
              </p:cNvSpPr>
              <p:nvPr/>
            </p:nvSpPr>
            <p:spPr bwMode="auto">
              <a:xfrm>
                <a:off x="692019" y="2266397"/>
                <a:ext cx="2697310"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选择算子</a:t>
                </a:r>
                <a:endParaRPr lang="en-US" altLang="zh-CN" sz="1800" b="1" dirty="0">
                  <a:latin typeface="微软雅黑" panose="020B0503020204020204" pitchFamily="34" charset="-122"/>
                  <a:ea typeface="微软雅黑" panose="020B0503020204020204" pitchFamily="34" charset="-122"/>
                </a:endParaRPr>
              </a:p>
            </p:txBody>
          </p:sp>
        </p:grpSp>
        <p:cxnSp>
          <p:nvCxnSpPr>
            <p:cNvPr id="6" name="直接连接符 5"/>
            <p:cNvCxnSpPr/>
            <p:nvPr/>
          </p:nvCxnSpPr>
          <p:spPr>
            <a:xfrm>
              <a:off x="803723" y="3523650"/>
              <a:ext cx="5568092" cy="0"/>
            </a:xfrm>
            <a:prstGeom prst="line">
              <a:avLst/>
            </a:prstGeom>
            <a:ln w="12700" cap="rnd">
              <a:solidFill>
                <a:srgbClr val="3FA692"/>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4043" name="íS1iḋè"/>
            <p:cNvGrpSpPr/>
            <p:nvPr/>
          </p:nvGrpSpPr>
          <p:grpSpPr bwMode="auto">
            <a:xfrm>
              <a:off x="884697" y="3798275"/>
              <a:ext cx="6715062" cy="2014109"/>
              <a:chOff x="884697" y="3426152"/>
              <a:chExt cx="6715062" cy="2014109"/>
            </a:xfrm>
          </p:grpSpPr>
          <p:sp>
            <p:nvSpPr>
              <p:cNvPr id="44044" name="ïṣļidê"/>
              <p:cNvSpPr txBox="1">
                <a:spLocks noChangeArrowheads="1"/>
              </p:cNvSpPr>
              <p:nvPr/>
            </p:nvSpPr>
            <p:spPr bwMode="auto">
              <a:xfrm>
                <a:off x="884697" y="4117603"/>
                <a:ext cx="5654171" cy="1322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lvl1pPr marL="285750" indent="-285750"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70000"/>
                  </a:lnSpc>
                  <a:spcBef>
                    <a:spcPct val="0"/>
                  </a:spcBef>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保</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留率值设置为</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10%</a:t>
                </a:r>
              </a:p>
              <a:p>
                <a:pPr eaLnBrk="1" hangingPunct="1">
                  <a:lnSpc>
                    <a:spcPct val="170000"/>
                  </a:lnSpc>
                  <a:spcBef>
                    <a:spcPct val="0"/>
                  </a:spcBef>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选择率设置为</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70000"/>
                  </a:lnSpc>
                  <a:spcBef>
                    <a:spcPct val="0"/>
                  </a:spcBef>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随机值是在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0-1</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之间</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045" name="ïSlïde"/>
              <p:cNvSpPr>
                <a:spLocks noChangeArrowheads="1"/>
              </p:cNvSpPr>
              <p:nvPr/>
            </p:nvSpPr>
            <p:spPr bwMode="auto">
              <a:xfrm>
                <a:off x="1010999" y="3426152"/>
                <a:ext cx="6588760" cy="77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endParaRPr lang="en-US" altLang="zh-CN" sz="1100"/>
              </a:p>
            </p:txBody>
          </p:sp>
        </p:grpSp>
      </p:grpSp>
      <p:sp>
        <p:nvSpPr>
          <p:cNvPr id="44037" name="íṣļíḓè"/>
          <p:cNvSpPr txBox="1">
            <a:spLocks noChangeArrowheads="1"/>
          </p:cNvSpPr>
          <p:nvPr/>
        </p:nvSpPr>
        <p:spPr bwMode="auto">
          <a:xfrm>
            <a:off x="909638" y="4509421"/>
            <a:ext cx="99817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参数指标</a:t>
            </a:r>
            <a:endParaRPr lang="en-US" altLang="zh-CN" sz="1800" b="1">
              <a:latin typeface="微软雅黑" panose="020B0503020204020204" pitchFamily="34" charset="-122"/>
              <a:ea typeface="微软雅黑" panose="020B0503020204020204" pitchFamily="34" charset="-122"/>
            </a:endParaRPr>
          </a:p>
        </p:txBody>
      </p:sp>
      <p:sp>
        <p:nvSpPr>
          <p:cNvPr id="44038" name="矩形 9"/>
          <p:cNvSpPr>
            <a:spLocks noChangeArrowheads="1"/>
          </p:cNvSpPr>
          <p:nvPr/>
        </p:nvSpPr>
        <p:spPr bwMode="auto">
          <a:xfrm>
            <a:off x="837847" y="2353569"/>
            <a:ext cx="445498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en-US" sz="1600" dirty="0">
                <a:solidFill>
                  <a:srgbClr val="000000"/>
                </a:solidFill>
                <a:latin typeface="微软雅黑" panose="020B0503020204020204" pitchFamily="34" charset="-122"/>
                <a:ea typeface="微软雅黑" panose="020B0503020204020204" pitchFamily="34" charset="-122"/>
              </a:rPr>
              <a:t>“</a:t>
            </a:r>
            <a:r>
              <a:rPr lang="zh-CN" altLang="zh-CN" sz="1600" dirty="0">
                <a:solidFill>
                  <a:srgbClr val="000000"/>
                </a:solidFill>
                <a:latin typeface="微软雅黑" panose="020B0503020204020204" pitchFamily="34" charset="-122"/>
                <a:ea typeface="微软雅黑" panose="020B0503020204020204" pitchFamily="34" charset="-122"/>
              </a:rPr>
              <a:t>精英选择</a:t>
            </a:r>
            <a:r>
              <a:rPr lang="zh-CN" altLang="en-US" sz="1600" dirty="0">
                <a:solidFill>
                  <a:srgbClr val="000000"/>
                </a:solidFill>
                <a:latin typeface="微软雅黑" panose="020B0503020204020204" pitchFamily="34" charset="-122"/>
                <a:ea typeface="微软雅黑" panose="020B0503020204020204" pitchFamily="34" charset="-122"/>
              </a:rPr>
              <a:t>”策略，</a:t>
            </a:r>
            <a:r>
              <a:rPr lang="zh-CN" altLang="zh-CN" sz="1600" dirty="0">
                <a:solidFill>
                  <a:srgbClr val="000000"/>
                </a:solidFill>
                <a:latin typeface="微软雅黑" panose="020B0503020204020204" pitchFamily="34" charset="-122"/>
                <a:ea typeface="微软雅黑" panose="020B0503020204020204" pitchFamily="34" charset="-122"/>
              </a:rPr>
              <a:t>思想是，把群体在进化过程中迄今出现的最好个体</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zh-CN" sz="1600" dirty="0">
                <a:solidFill>
                  <a:srgbClr val="000000"/>
                </a:solidFill>
                <a:latin typeface="微软雅黑" panose="020B0503020204020204" pitchFamily="34" charset="-122"/>
                <a:ea typeface="微软雅黑" panose="020B0503020204020204" pitchFamily="34" charset="-122"/>
              </a:rPr>
              <a:t>称为精英个体（</a:t>
            </a:r>
            <a:r>
              <a:rPr lang="en-US" altLang="zh-CN" sz="1600" dirty="0">
                <a:solidFill>
                  <a:srgbClr val="000000"/>
                </a:solidFill>
                <a:latin typeface="微软雅黑" panose="020B0503020204020204" pitchFamily="34" charset="-122"/>
                <a:ea typeface="微软雅黑" panose="020B0503020204020204" pitchFamily="34" charset="-122"/>
              </a:rPr>
              <a:t>elitist)</a:t>
            </a:r>
            <a:r>
              <a:rPr lang="zh-CN" altLang="en-US" sz="1600" dirty="0">
                <a:solidFill>
                  <a:srgbClr val="000000"/>
                </a:solidFill>
                <a:latin typeface="微软雅黑" panose="020B0503020204020204" pitchFamily="34" charset="-122"/>
                <a:ea typeface="微软雅黑" panose="020B0503020204020204" pitchFamily="34" charset="-122"/>
              </a:rPr>
              <a:t>）</a:t>
            </a:r>
            <a:r>
              <a:rPr lang="zh-CN" altLang="zh-CN" sz="1600" dirty="0">
                <a:solidFill>
                  <a:srgbClr val="000000"/>
                </a:solidFill>
                <a:latin typeface="微软雅黑" panose="020B0503020204020204" pitchFamily="34" charset="-122"/>
                <a:ea typeface="微软雅黑" panose="020B0503020204020204" pitchFamily="34" charset="-122"/>
              </a:rPr>
              <a:t>不进行配对交叉而直接复制到下一代中。</a:t>
            </a:r>
            <a:endParaRPr lang="en-US" altLang="zh-CN" sz="1600" dirty="0">
              <a:solidFill>
                <a:srgbClr val="000000"/>
              </a:solidFill>
            </a:endParaRPr>
          </a:p>
        </p:txBody>
      </p:sp>
      <p:sp>
        <p:nvSpPr>
          <p:cNvPr id="44039" name="矩形 16"/>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9" name="Rectangle 86"/>
          <p:cNvSpPr>
            <a:spLocks noChangeArrowheads="1"/>
          </p:cNvSpPr>
          <p:nvPr/>
        </p:nvSpPr>
        <p:spPr bwMode="auto">
          <a:xfrm>
            <a:off x="5004030" y="1782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91"/>
          <p:cNvSpPr>
            <a:spLocks noChangeArrowheads="1"/>
          </p:cNvSpPr>
          <p:nvPr/>
        </p:nvSpPr>
        <p:spPr bwMode="auto">
          <a:xfrm>
            <a:off x="5004030" y="19168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5004030" y="1782763"/>
          <a:ext cx="4937747" cy="4113004"/>
        </p:xfrm>
        <a:graphic>
          <a:graphicData uri="http://schemas.openxmlformats.org/presentationml/2006/ole">
            <mc:AlternateContent xmlns:mc="http://schemas.openxmlformats.org/markup-compatibility/2006">
              <mc:Choice xmlns:v="urn:schemas-microsoft-com:vml" Requires="v">
                <p:oleObj spid="_x0000_s44231" name="Visio" r:id="rId5" imgW="5829300" imgH="4940300" progId="Visio.Drawing.15">
                  <p:embed/>
                </p:oleObj>
              </mc:Choice>
              <mc:Fallback>
                <p:oleObj name="Visio" r:id="rId5" imgW="5829300" imgH="4940300" progId="Visio.Drawing.15">
                  <p:embed/>
                  <p:pic>
                    <p:nvPicPr>
                      <p:cNvPr id="0" name="Object 90"/>
                      <p:cNvPicPr>
                        <a:picLocks noChangeAspect="1" noChangeArrowheads="1"/>
                      </p:cNvPicPr>
                      <p:nvPr/>
                    </p:nvPicPr>
                    <p:blipFill>
                      <a:blip r:embed="rId6"/>
                      <a:srcRect/>
                      <a:stretch>
                        <a:fillRect/>
                      </a:stretch>
                    </p:blipFill>
                    <p:spPr bwMode="auto">
                      <a:xfrm>
                        <a:off x="5004030" y="1782763"/>
                        <a:ext cx="4937747" cy="4113004"/>
                      </a:xfrm>
                      <a:prstGeom prst="rect">
                        <a:avLst/>
                      </a:prstGeom>
                      <a:noFill/>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5D9156F2-009B-434F-8385-C037C2F7A3CD}" type="slidenum">
              <a:rPr lang="zh-CN" altLang="en-US" smtClean="0"/>
              <a:t>34</a:t>
            </a:fld>
            <a:endParaRPr lang="zh-CN" altLang="en-US"/>
          </a:p>
        </p:txBody>
      </p:sp>
      <p:grpSp>
        <p:nvGrpSpPr>
          <p:cNvPr id="21" name="组合 20">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2" name="图片 21">
              <a:extLst>
                <a:ext uri="{FF2B5EF4-FFF2-40B4-BE49-F238E27FC236}">
                  <a16:creationId xmlns:a16="http://schemas.microsoft.com/office/drawing/2014/main" xmlns="" id="{6513A494-0297-4CF7-B026-38513566A998}"/>
                </a:ext>
              </a:extLst>
            </p:cNvPr>
            <p:cNvPicPr/>
            <p:nvPr/>
          </p:nvPicPr>
          <p:blipFill>
            <a:blip r:embed="rId7"/>
            <a:stretch>
              <a:fillRect/>
            </a:stretch>
          </p:blipFill>
          <p:spPr>
            <a:xfrm>
              <a:off x="0" y="0"/>
              <a:ext cx="467715" cy="476795"/>
            </a:xfrm>
            <a:prstGeom prst="rect">
              <a:avLst/>
            </a:prstGeom>
            <a:solidFill>
              <a:srgbClr val="000000"/>
            </a:solidFill>
            <a:ln w="9525">
              <a:noFill/>
            </a:ln>
          </p:spPr>
        </p:pic>
        <p:pic>
          <p:nvPicPr>
            <p:cNvPr id="23" name="图片 22">
              <a:extLst>
                <a:ext uri="{FF2B5EF4-FFF2-40B4-BE49-F238E27FC236}">
                  <a16:creationId xmlns:a16="http://schemas.microsoft.com/office/drawing/2014/main" xmlns="" id="{58B61D63-BCD7-4F80-A9C2-40C9671C2C7B}"/>
                </a:ext>
              </a:extLst>
            </p:cNvPr>
            <p:cNvPicPr/>
            <p:nvPr/>
          </p:nvPicPr>
          <p:blipFill>
            <a:blip r:embed="rId8"/>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5" name="矩形 4"/>
          <p:cNvSpPr>
            <a:spLocks noChangeArrowheads="1"/>
          </p:cNvSpPr>
          <p:nvPr/>
        </p:nvSpPr>
        <p:spPr bwMode="auto">
          <a:xfrm>
            <a:off x="12474" y="1348850"/>
            <a:ext cx="21113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000" b="1" dirty="0" smtClean="0">
                <a:solidFill>
                  <a:srgbClr val="000000"/>
                </a:solidFill>
                <a:latin typeface="微软雅黑" panose="020B0503020204020204" pitchFamily="34" charset="-122"/>
                <a:ea typeface="微软雅黑" panose="020B0503020204020204" pitchFamily="34" charset="-122"/>
              </a:rPr>
              <a:t>3.3.4  </a:t>
            </a:r>
            <a:r>
              <a:rPr lang="zh-CN" altLang="en-US" sz="2000" b="1" dirty="0">
                <a:solidFill>
                  <a:srgbClr val="000000"/>
                </a:solidFill>
                <a:latin typeface="微软雅黑" panose="020B0503020204020204" pitchFamily="34" charset="-122"/>
                <a:ea typeface="微软雅黑" panose="020B0503020204020204" pitchFamily="34" charset="-122"/>
              </a:rPr>
              <a:t>遗</a:t>
            </a:r>
            <a:r>
              <a:rPr lang="zh-CN" altLang="en-US" sz="2000" b="1" dirty="0" smtClean="0">
                <a:solidFill>
                  <a:srgbClr val="000000"/>
                </a:solidFill>
                <a:latin typeface="微软雅黑" panose="020B0503020204020204" pitchFamily="34" charset="-122"/>
                <a:ea typeface="微软雅黑" panose="020B0503020204020204" pitchFamily="34" charset="-122"/>
              </a:rPr>
              <a:t>传算子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is1ïḍè"/>
          <p:cNvSpPr>
            <a:spLocks noChangeArrowheads="1"/>
          </p:cNvSpPr>
          <p:nvPr/>
        </p:nvSpPr>
        <p:spPr bwMode="auto">
          <a:xfrm>
            <a:off x="665729" y="2313536"/>
            <a:ext cx="41513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defRPr/>
            </a:pPr>
            <a:r>
              <a:rPr lang="zh-CN" altLang="en-US" sz="1600" dirty="0">
                <a:latin typeface="微软雅黑" panose="020B0503020204020204" pitchFamily="34" charset="-122"/>
                <a:ea typeface="微软雅黑" panose="020B0503020204020204" pitchFamily="34" charset="-122"/>
              </a:rPr>
              <a:t>将种群中的两个个体随机地交换某些基因（本文指的是交换机节点），能够产生新的组合，即新的个体。</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buFontTx/>
              <a:buNone/>
              <a:defRPr/>
            </a:pPr>
            <a:endParaRPr lang="en-US" altLang="zh-CN" sz="1400" dirty="0">
              <a:latin typeface="微软雅黑" panose="020B0503020204020204" pitchFamily="34" charset="-122"/>
              <a:ea typeface="微软雅黑" panose="020B0503020204020204" pitchFamily="34" charset="-122"/>
            </a:endParaRPr>
          </a:p>
          <a:p>
            <a:pPr>
              <a:lnSpc>
                <a:spcPct val="150000"/>
              </a:lnSpc>
              <a:spcBef>
                <a:spcPct val="0"/>
              </a:spcBef>
              <a:buFontTx/>
              <a:buNone/>
              <a:defRPr/>
            </a:pPr>
            <a:r>
              <a:rPr lang="zh-CN" altLang="en-US" sz="1800" b="1" dirty="0">
                <a:latin typeface="微软雅黑" panose="020B0503020204020204" pitchFamily="34" charset="-122"/>
                <a:ea typeface="微软雅黑" panose="020B0503020204020204" pitchFamily="34" charset="-122"/>
              </a:rPr>
              <a:t>要求</a:t>
            </a:r>
            <a:endParaRPr lang="en-US" altLang="zh-CN" sz="1800" b="1" dirty="0">
              <a:latin typeface="微软雅黑" panose="020B0503020204020204" pitchFamily="34" charset="-122"/>
              <a:ea typeface="微软雅黑" panose="020B0503020204020204" pitchFamily="34" charset="-122"/>
            </a:endParaRPr>
          </a:p>
          <a:p>
            <a:pPr marL="285750" indent="-285750">
              <a:lnSpc>
                <a:spcPct val="150000"/>
              </a:lnSpc>
              <a:spcBef>
                <a:spcPct val="0"/>
              </a:spcBef>
              <a:defRPr/>
            </a:pPr>
            <a:r>
              <a:rPr lang="zh-CN" altLang="en-US" sz="1600" dirty="0">
                <a:latin typeface="微软雅黑" panose="020B0503020204020204" pitchFamily="34" charset="-122"/>
                <a:ea typeface="微软雅黑" panose="020B0503020204020204" pitchFamily="34" charset="-122"/>
              </a:rPr>
              <a:t>双亲的染色体头尾基因相同</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spcBef>
                <a:spcPct val="0"/>
              </a:spcBef>
              <a:defRPr/>
            </a:pPr>
            <a:r>
              <a:rPr lang="zh-CN" altLang="en-US" sz="1600" dirty="0">
                <a:latin typeface="微软雅黑" panose="020B0503020204020204" pitchFamily="34" charset="-122"/>
                <a:ea typeface="微软雅黑" panose="020B0503020204020204" pitchFamily="34" charset="-122"/>
              </a:rPr>
              <a:t>有相同的基因</a:t>
            </a:r>
            <a:endParaRPr lang="en-US" altLang="zh-CN" sz="1600" dirty="0"/>
          </a:p>
        </p:txBody>
      </p:sp>
      <p:sp>
        <p:nvSpPr>
          <p:cNvPr id="45060" name="íṣļíḓè"/>
          <p:cNvSpPr txBox="1">
            <a:spLocks noChangeArrowheads="1"/>
          </p:cNvSpPr>
          <p:nvPr/>
        </p:nvSpPr>
        <p:spPr bwMode="auto">
          <a:xfrm>
            <a:off x="665729" y="1880149"/>
            <a:ext cx="415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交叉算子</a:t>
            </a:r>
            <a:endParaRPr lang="en-US" altLang="zh-CN" sz="1800" b="1" dirty="0">
              <a:latin typeface="微软雅黑" panose="020B0503020204020204" pitchFamily="34" charset="-122"/>
              <a:ea typeface="微软雅黑" panose="020B0503020204020204" pitchFamily="34" charset="-122"/>
            </a:endParaRPr>
          </a:p>
        </p:txBody>
      </p:sp>
      <p:sp>
        <p:nvSpPr>
          <p:cNvPr id="45061" name="矩形 8"/>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cxnSp>
        <p:nvCxnSpPr>
          <p:cNvPr id="3" name="直接连接符 2"/>
          <p:cNvCxnSpPr/>
          <p:nvPr/>
        </p:nvCxnSpPr>
        <p:spPr>
          <a:xfrm flipV="1">
            <a:off x="665729" y="3537046"/>
            <a:ext cx="3886200" cy="0"/>
          </a:xfrm>
          <a:prstGeom prst="line">
            <a:avLst/>
          </a:prstGeom>
          <a:ln>
            <a:solidFill>
              <a:srgbClr val="3FA692"/>
            </a:solidFill>
          </a:ln>
        </p:spPr>
        <p:style>
          <a:lnRef idx="1">
            <a:schemeClr val="accent1"/>
          </a:lnRef>
          <a:fillRef idx="0">
            <a:schemeClr val="accent1"/>
          </a:fillRef>
          <a:effectRef idx="0">
            <a:schemeClr val="accent1"/>
          </a:effectRef>
          <a:fontRef idx="minor">
            <a:schemeClr val="tx1"/>
          </a:fontRef>
        </p:style>
      </p:cxnSp>
      <p:sp>
        <p:nvSpPr>
          <p:cNvPr id="45065" name="矩形 4"/>
          <p:cNvSpPr>
            <a:spLocks noChangeArrowheads="1"/>
          </p:cNvSpPr>
          <p:nvPr/>
        </p:nvSpPr>
        <p:spPr bwMode="auto">
          <a:xfrm>
            <a:off x="1971567" y="6135555"/>
            <a:ext cx="16636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单点交叉示意图</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 name="直接连接符 11"/>
          <p:cNvCxnSpPr/>
          <p:nvPr/>
        </p:nvCxnSpPr>
        <p:spPr>
          <a:xfrm flipV="1">
            <a:off x="665729" y="4976568"/>
            <a:ext cx="3886200" cy="0"/>
          </a:xfrm>
          <a:prstGeom prst="line">
            <a:avLst/>
          </a:prstGeom>
          <a:ln>
            <a:solidFill>
              <a:srgbClr val="3FA692"/>
            </a:solidFill>
          </a:ln>
        </p:spPr>
        <p:style>
          <a:lnRef idx="1">
            <a:schemeClr val="accent1"/>
          </a:lnRef>
          <a:fillRef idx="0">
            <a:schemeClr val="accent1"/>
          </a:fillRef>
          <a:effectRef idx="0">
            <a:schemeClr val="accent1"/>
          </a:effectRef>
          <a:fontRef idx="minor">
            <a:schemeClr val="tx1"/>
          </a:fontRef>
        </p:style>
      </p:cxnSp>
      <p:sp>
        <p:nvSpPr>
          <p:cNvPr id="45067"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graphicFrame>
        <p:nvGraphicFramePr>
          <p:cNvPr id="45068" name="对象 5"/>
          <p:cNvGraphicFramePr>
            <a:graphicFrameLocks noChangeAspect="1"/>
          </p:cNvGraphicFramePr>
          <p:nvPr/>
        </p:nvGraphicFramePr>
        <p:xfrm>
          <a:off x="5580063" y="992188"/>
          <a:ext cx="2933700" cy="5299075"/>
        </p:xfrm>
        <a:graphic>
          <a:graphicData uri="http://schemas.openxmlformats.org/presentationml/2006/ole">
            <mc:AlternateContent xmlns:mc="http://schemas.openxmlformats.org/markup-compatibility/2006">
              <mc:Choice xmlns:v="urn:schemas-microsoft-com:vml" Requires="v">
                <p:oleObj spid="_x0000_s45429" name="Visio" r:id="rId5" imgW="3670300" imgH="7975600" progId="Visio.Drawing.15">
                  <p:embed/>
                </p:oleObj>
              </mc:Choice>
              <mc:Fallback>
                <p:oleObj name="Visio" r:id="rId5" imgW="3670300" imgH="7975600" progId="Visio.Drawing.15">
                  <p:embed/>
                  <p:pic>
                    <p:nvPicPr>
                      <p:cNvPr id="0" name="对象 5"/>
                      <p:cNvPicPr>
                        <a:picLocks noChangeAspect="1" noChangeArrowheads="1"/>
                      </p:cNvPicPr>
                      <p:nvPr/>
                    </p:nvPicPr>
                    <p:blipFill>
                      <a:blip r:embed="rId6"/>
                      <a:srcRect/>
                      <a:stretch>
                        <a:fillRect/>
                      </a:stretch>
                    </p:blipFill>
                    <p:spPr bwMode="auto">
                      <a:xfrm>
                        <a:off x="5580063" y="992188"/>
                        <a:ext cx="2933700" cy="5299075"/>
                      </a:xfrm>
                      <a:prstGeom prst="rect">
                        <a:avLst/>
                      </a:prstGeom>
                      <a:noFill/>
                      <a:ln>
                        <a:noFill/>
                      </a:ln>
                    </p:spPr>
                  </p:pic>
                </p:oleObj>
              </mc:Fallback>
            </mc:AlternateContent>
          </a:graphicData>
        </a:graphic>
      </p:graphicFrame>
      <p:sp>
        <p:nvSpPr>
          <p:cNvPr id="45069"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2"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922207544"/>
              </p:ext>
            </p:extLst>
          </p:nvPr>
        </p:nvGraphicFramePr>
        <p:xfrm>
          <a:off x="530793" y="4976569"/>
          <a:ext cx="4545242" cy="1158986"/>
        </p:xfrm>
        <a:graphic>
          <a:graphicData uri="http://schemas.openxmlformats.org/presentationml/2006/ole">
            <mc:AlternateContent xmlns:mc="http://schemas.openxmlformats.org/markup-compatibility/2006">
              <mc:Choice xmlns:v="urn:schemas-microsoft-com:vml" Requires="v">
                <p:oleObj spid="_x0000_s45430" name="Visio" r:id="rId7" imgW="6210300" imgH="952500" progId="Visio.Drawing.15">
                  <p:embed/>
                </p:oleObj>
              </mc:Choice>
              <mc:Fallback>
                <p:oleObj name="Visio" r:id="rId7" imgW="6210300" imgH="952500" progId="Visio.Drawing.15">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793" y="4976569"/>
                        <a:ext cx="4545242" cy="1158986"/>
                      </a:xfrm>
                      <a:prstGeom prst="rect">
                        <a:avLst/>
                      </a:prstGeom>
                      <a:noFill/>
                    </p:spPr>
                  </p:pic>
                </p:oleObj>
              </mc:Fallback>
            </mc:AlternateContent>
          </a:graphicData>
        </a:graphic>
      </p:graphicFrame>
      <p:sp>
        <p:nvSpPr>
          <p:cNvPr id="6" name="灯片编号占位符 5"/>
          <p:cNvSpPr>
            <a:spLocks noGrp="1"/>
          </p:cNvSpPr>
          <p:nvPr>
            <p:ph type="sldNum" sz="quarter" idx="12"/>
          </p:nvPr>
        </p:nvSpPr>
        <p:spPr/>
        <p:txBody>
          <a:bodyPr/>
          <a:lstStyle/>
          <a:p>
            <a:pPr>
              <a:defRPr/>
            </a:pPr>
            <a:fld id="{5D9156F2-009B-434F-8385-C037C2F7A3CD}" type="slidenum">
              <a:rPr lang="zh-CN" altLang="en-US" smtClean="0"/>
              <a:t>35</a:t>
            </a:fld>
            <a:endParaRPr lang="zh-CN" altLang="en-US"/>
          </a:p>
        </p:txBody>
      </p:sp>
      <p:grpSp>
        <p:nvGrpSpPr>
          <p:cNvPr id="18" name="组合 17">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9" name="图片 18">
              <a:extLst>
                <a:ext uri="{FF2B5EF4-FFF2-40B4-BE49-F238E27FC236}">
                  <a16:creationId xmlns:a16="http://schemas.microsoft.com/office/drawing/2014/main" xmlns="" id="{6513A494-0297-4CF7-B026-38513566A998}"/>
                </a:ext>
              </a:extLst>
            </p:cNvPr>
            <p:cNvPicPr/>
            <p:nvPr/>
          </p:nvPicPr>
          <p:blipFill>
            <a:blip r:embed="rId9"/>
            <a:stretch>
              <a:fillRect/>
            </a:stretch>
          </p:blipFill>
          <p:spPr>
            <a:xfrm>
              <a:off x="0" y="0"/>
              <a:ext cx="467715" cy="476795"/>
            </a:xfrm>
            <a:prstGeom prst="rect">
              <a:avLst/>
            </a:prstGeom>
            <a:solidFill>
              <a:srgbClr val="000000"/>
            </a:solidFill>
            <a:ln w="9525">
              <a:noFill/>
            </a:ln>
          </p:spPr>
        </p:pic>
        <p:pic>
          <p:nvPicPr>
            <p:cNvPr id="20" name="图片 19">
              <a:extLst>
                <a:ext uri="{FF2B5EF4-FFF2-40B4-BE49-F238E27FC236}">
                  <a16:creationId xmlns:a16="http://schemas.microsoft.com/office/drawing/2014/main" xmlns="" id="{58B61D63-BCD7-4F80-A9C2-40C9671C2C7B}"/>
                </a:ext>
              </a:extLst>
            </p:cNvPr>
            <p:cNvPicPr/>
            <p:nvPr/>
          </p:nvPicPr>
          <p:blipFill>
            <a:blip r:embed="rId10"/>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1" name="矩形 4"/>
          <p:cNvSpPr>
            <a:spLocks noChangeArrowheads="1"/>
          </p:cNvSpPr>
          <p:nvPr/>
        </p:nvSpPr>
        <p:spPr bwMode="auto">
          <a:xfrm>
            <a:off x="12474" y="1348850"/>
            <a:ext cx="21113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000" b="1" dirty="0" smtClean="0">
                <a:solidFill>
                  <a:srgbClr val="000000"/>
                </a:solidFill>
                <a:latin typeface="微软雅黑" panose="020B0503020204020204" pitchFamily="34" charset="-122"/>
                <a:ea typeface="微软雅黑" panose="020B0503020204020204" pitchFamily="34" charset="-122"/>
              </a:rPr>
              <a:t>3.3.4  </a:t>
            </a:r>
            <a:r>
              <a:rPr lang="zh-CN" altLang="en-US" sz="2000" b="1" dirty="0">
                <a:solidFill>
                  <a:srgbClr val="000000"/>
                </a:solidFill>
                <a:latin typeface="微软雅黑" panose="020B0503020204020204" pitchFamily="34" charset="-122"/>
                <a:ea typeface="微软雅黑" panose="020B0503020204020204" pitchFamily="34" charset="-122"/>
              </a:rPr>
              <a:t>遗</a:t>
            </a:r>
            <a:r>
              <a:rPr lang="zh-CN" altLang="en-US" sz="2000" b="1" dirty="0" smtClean="0">
                <a:solidFill>
                  <a:srgbClr val="000000"/>
                </a:solidFill>
                <a:latin typeface="微软雅黑" panose="020B0503020204020204" pitchFamily="34" charset="-122"/>
                <a:ea typeface="微软雅黑" panose="020B0503020204020204" pitchFamily="34" charset="-122"/>
              </a:rPr>
              <a:t>传算子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611188" y="1450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6083" name="Rectangle 9"/>
          <p:cNvSpPr>
            <a:spLocks noChangeArrowheads="1"/>
          </p:cNvSpPr>
          <p:nvPr/>
        </p:nvSpPr>
        <p:spPr bwMode="auto">
          <a:xfrm>
            <a:off x="5508625" y="1214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6084" name="Rectangle 2"/>
          <p:cNvSpPr>
            <a:spLocks noChangeArrowheads="1"/>
          </p:cNvSpPr>
          <p:nvPr/>
        </p:nvSpPr>
        <p:spPr bwMode="auto">
          <a:xfrm>
            <a:off x="3757613"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6085" name="Rectangle 2"/>
          <p:cNvSpPr>
            <a:spLocks noChangeArrowheads="1"/>
          </p:cNvSpPr>
          <p:nvPr/>
        </p:nvSpPr>
        <p:spPr bwMode="auto">
          <a:xfrm>
            <a:off x="3055938" y="2781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6086" name="Rectangle 2"/>
          <p:cNvSpPr>
            <a:spLocks noChangeArrowheads="1"/>
          </p:cNvSpPr>
          <p:nvPr/>
        </p:nvSpPr>
        <p:spPr bwMode="auto">
          <a:xfrm>
            <a:off x="827088" y="3117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6088" name="矩形 12"/>
          <p:cNvSpPr>
            <a:spLocks noChangeArrowheads="1"/>
          </p:cNvSpPr>
          <p:nvPr/>
        </p:nvSpPr>
        <p:spPr bwMode="auto">
          <a:xfrm>
            <a:off x="1403350" y="2924175"/>
            <a:ext cx="6337300" cy="418191"/>
          </a:xfrm>
          <a:prstGeom prst="rect">
            <a:avLst/>
          </a:prstGeom>
          <a:solidFill>
            <a:schemeClr val="bg1"/>
          </a:solid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FontTx/>
              <a:buNone/>
              <a:defRP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变异</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率值设置为</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0.01</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dirty="0">
                <a:solidFill>
                  <a:schemeClr val="bg1">
                    <a:lumMod val="8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随机值是在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0-1</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之间</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6089" name="315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3"/>
            </p:custDataLst>
          </p:nvPr>
        </p:nvGrpSpPr>
        <p:grpSpPr bwMode="auto">
          <a:xfrm>
            <a:off x="1897063" y="1630363"/>
            <a:ext cx="5483225" cy="1582737"/>
            <a:chOff x="2529950" y="1796638"/>
            <a:chExt cx="7309824" cy="2109866"/>
          </a:xfrm>
        </p:grpSpPr>
        <p:sp>
          <p:nvSpPr>
            <p:cNvPr id="46094" name="ï$liḍé"/>
            <p:cNvSpPr txBox="1">
              <a:spLocks noChangeArrowheads="1"/>
            </p:cNvSpPr>
            <p:nvPr/>
          </p:nvSpPr>
          <p:spPr bwMode="auto">
            <a:xfrm>
              <a:off x="5417325" y="1796638"/>
              <a:ext cx="1259999" cy="4128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变异算子</a:t>
              </a:r>
              <a:endParaRPr lang="en-US" altLang="zh-CN" sz="1800" b="1" dirty="0">
                <a:latin typeface="微软雅黑" panose="020B0503020204020204" pitchFamily="34" charset="-122"/>
                <a:ea typeface="微软雅黑" panose="020B0503020204020204" pitchFamily="34" charset="-122"/>
              </a:endParaRPr>
            </a:p>
          </p:txBody>
        </p:sp>
        <p:sp>
          <p:nvSpPr>
            <p:cNvPr id="46095" name="îṣļíḋe"/>
            <p:cNvSpPr>
              <a:spLocks noChangeArrowheads="1"/>
            </p:cNvSpPr>
            <p:nvPr/>
          </p:nvSpPr>
          <p:spPr bwMode="auto">
            <a:xfrm>
              <a:off x="2529950" y="2306903"/>
              <a:ext cx="7309824" cy="159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zh-CN" altLang="zh-CN" sz="1600" dirty="0">
                  <a:latin typeface="微软雅黑" panose="020B0503020204020204" pitchFamily="34" charset="-122"/>
                  <a:ea typeface="微软雅黑" panose="020B0503020204020204" pitchFamily="34" charset="-122"/>
                </a:rPr>
                <a:t>在种群中保持和引入基因多样性，扩大搜索范围，能够一定程度的防止局部最优解的出现。</a:t>
              </a:r>
              <a:r>
                <a:rPr lang="zh-CN" altLang="en-US" sz="1600" dirty="0">
                  <a:latin typeface="微软雅黑" panose="020B0503020204020204" pitchFamily="34" charset="-122"/>
                  <a:ea typeface="微软雅黑" panose="020B0503020204020204" pitchFamily="34" charset="-122"/>
                </a:rPr>
                <a:t>本文变异算子为随机置换。</a:t>
              </a:r>
              <a:endParaRPr lang="en-US" altLang="zh-CN" sz="1600" dirty="0"/>
            </a:p>
          </p:txBody>
        </p:sp>
      </p:grpSp>
      <p:cxnSp>
        <p:nvCxnSpPr>
          <p:cNvPr id="19" name="直接连接符 18"/>
          <p:cNvCxnSpPr/>
          <p:nvPr/>
        </p:nvCxnSpPr>
        <p:spPr>
          <a:xfrm>
            <a:off x="1443038" y="2781300"/>
            <a:ext cx="6224587"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46091" name="矩形 1"/>
          <p:cNvSpPr>
            <a:spLocks noChangeArrowheads="1"/>
          </p:cNvSpPr>
          <p:nvPr/>
        </p:nvSpPr>
        <p:spPr bwMode="auto">
          <a:xfrm>
            <a:off x="4270117" y="5977646"/>
            <a:ext cx="182614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变异算子实现流程</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092" name="矩形 15"/>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8" name="Rectangle 88"/>
          <p:cNvSpPr>
            <a:spLocks noChangeArrowheads="1"/>
          </p:cNvSpPr>
          <p:nvPr/>
        </p:nvSpPr>
        <p:spPr bwMode="auto">
          <a:xfrm>
            <a:off x="1979819" y="3657261"/>
            <a:ext cx="1014810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1655917" y="3615888"/>
          <a:ext cx="5832165" cy="2382501"/>
        </p:xfrm>
        <a:graphic>
          <a:graphicData uri="http://schemas.openxmlformats.org/presentationml/2006/ole">
            <mc:AlternateContent xmlns:mc="http://schemas.openxmlformats.org/markup-compatibility/2006">
              <mc:Choice xmlns:v="urn:schemas-microsoft-com:vml" Requires="v">
                <p:oleObj spid="_x0000_s46276" name="Visio" r:id="rId5" imgW="5969000" imgH="2400300" progId="Visio.Drawing.15">
                  <p:embed/>
                </p:oleObj>
              </mc:Choice>
              <mc:Fallback>
                <p:oleObj name="Visio" r:id="rId5" imgW="5969000" imgH="2400300" progId="Visio.Drawing.15">
                  <p:embed/>
                  <p:pic>
                    <p:nvPicPr>
                      <p:cNvPr id="0" name="Object 87"/>
                      <p:cNvPicPr>
                        <a:picLocks noChangeAspect="1" noChangeArrowheads="1"/>
                      </p:cNvPicPr>
                      <p:nvPr/>
                    </p:nvPicPr>
                    <p:blipFill>
                      <a:blip r:embed="rId6"/>
                      <a:srcRect/>
                      <a:stretch>
                        <a:fillRect/>
                      </a:stretch>
                    </p:blipFill>
                    <p:spPr bwMode="auto">
                      <a:xfrm>
                        <a:off x="1655917" y="3615888"/>
                        <a:ext cx="5832165" cy="2382501"/>
                      </a:xfrm>
                      <a:prstGeom prst="rect">
                        <a:avLst/>
                      </a:prstGeom>
                      <a:noFill/>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36</a:t>
            </a:fld>
            <a:endParaRPr lang="zh-CN" altLang="en-US"/>
          </a:p>
        </p:txBody>
      </p:sp>
      <p:grpSp>
        <p:nvGrpSpPr>
          <p:cNvPr id="22" name="组合 21">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3" name="图片 22">
              <a:extLst>
                <a:ext uri="{FF2B5EF4-FFF2-40B4-BE49-F238E27FC236}">
                  <a16:creationId xmlns:a16="http://schemas.microsoft.com/office/drawing/2014/main" xmlns="" id="{6513A494-0297-4CF7-B026-38513566A998}"/>
                </a:ext>
              </a:extLst>
            </p:cNvPr>
            <p:cNvPicPr/>
            <p:nvPr/>
          </p:nvPicPr>
          <p:blipFill>
            <a:blip r:embed="rId7"/>
            <a:stretch>
              <a:fillRect/>
            </a:stretch>
          </p:blipFill>
          <p:spPr>
            <a:xfrm>
              <a:off x="0" y="0"/>
              <a:ext cx="467715" cy="476795"/>
            </a:xfrm>
            <a:prstGeom prst="rect">
              <a:avLst/>
            </a:prstGeom>
            <a:solidFill>
              <a:srgbClr val="000000"/>
            </a:solidFill>
            <a:ln w="9525">
              <a:noFill/>
            </a:ln>
          </p:spPr>
        </p:pic>
        <p:pic>
          <p:nvPicPr>
            <p:cNvPr id="24" name="图片 23">
              <a:extLst>
                <a:ext uri="{FF2B5EF4-FFF2-40B4-BE49-F238E27FC236}">
                  <a16:creationId xmlns:a16="http://schemas.microsoft.com/office/drawing/2014/main" xmlns="" id="{58B61D63-BCD7-4F80-A9C2-40C9671C2C7B}"/>
                </a:ext>
              </a:extLst>
            </p:cNvPr>
            <p:cNvPicPr/>
            <p:nvPr/>
          </p:nvPicPr>
          <p:blipFill>
            <a:blip r:embed="rId8"/>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5" name="矩形 4"/>
          <p:cNvSpPr>
            <a:spLocks noChangeArrowheads="1"/>
          </p:cNvSpPr>
          <p:nvPr/>
        </p:nvSpPr>
        <p:spPr bwMode="auto">
          <a:xfrm>
            <a:off x="12474" y="1348850"/>
            <a:ext cx="21113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000" b="1" dirty="0" smtClean="0">
                <a:solidFill>
                  <a:srgbClr val="000000"/>
                </a:solidFill>
                <a:latin typeface="微软雅黑" panose="020B0503020204020204" pitchFamily="34" charset="-122"/>
                <a:ea typeface="微软雅黑" panose="020B0503020204020204" pitchFamily="34" charset="-122"/>
              </a:rPr>
              <a:t>3.3.4  </a:t>
            </a:r>
            <a:r>
              <a:rPr lang="zh-CN" altLang="en-US" sz="2000" b="1" dirty="0">
                <a:solidFill>
                  <a:srgbClr val="000000"/>
                </a:solidFill>
                <a:latin typeface="微软雅黑" panose="020B0503020204020204" pitchFamily="34" charset="-122"/>
                <a:ea typeface="微软雅黑" panose="020B0503020204020204" pitchFamily="34" charset="-122"/>
              </a:rPr>
              <a:t>遗</a:t>
            </a:r>
            <a:r>
              <a:rPr lang="zh-CN" altLang="en-US" sz="2000" b="1" dirty="0" smtClean="0">
                <a:solidFill>
                  <a:srgbClr val="000000"/>
                </a:solidFill>
                <a:latin typeface="微软雅黑" panose="020B0503020204020204" pitchFamily="34" charset="-122"/>
                <a:ea typeface="微软雅黑" panose="020B0503020204020204" pitchFamily="34" charset="-122"/>
              </a:rPr>
              <a:t>传算子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7" name="20173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3"/>
            </p:custDataLst>
          </p:nvPr>
        </p:nvGrpSpPr>
        <p:grpSpPr bwMode="auto">
          <a:xfrm>
            <a:off x="468314" y="1916113"/>
            <a:ext cx="4751732" cy="3460627"/>
            <a:chOff x="687279" y="1143496"/>
            <a:chExt cx="6912480" cy="4361786"/>
          </a:xfrm>
        </p:grpSpPr>
        <p:sp>
          <p:nvSpPr>
            <p:cNvPr id="47110" name="íṣļíḓè"/>
            <p:cNvSpPr txBox="1">
              <a:spLocks noChangeArrowheads="1"/>
            </p:cNvSpPr>
            <p:nvPr/>
          </p:nvSpPr>
          <p:spPr bwMode="auto">
            <a:xfrm>
              <a:off x="687279" y="1143496"/>
              <a:ext cx="6912480" cy="44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dirty="0">
                  <a:latin typeface="微软雅黑" panose="020B0503020204020204" pitchFamily="34" charset="-122"/>
                  <a:ea typeface="微软雅黑" panose="020B0503020204020204" pitchFamily="34" charset="-122"/>
                </a:rPr>
                <a:t>终止条件：</a:t>
              </a:r>
              <a:endParaRPr lang="en-US" altLang="zh-CN" sz="1800" b="1" dirty="0">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687279" y="1779779"/>
              <a:ext cx="3840502" cy="0"/>
            </a:xfrm>
            <a:prstGeom prst="line">
              <a:avLst/>
            </a:prstGeom>
            <a:ln w="12700" cap="rnd">
              <a:solidFill>
                <a:srgbClr val="3FA692"/>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7112" name="íS1iḋè"/>
            <p:cNvGrpSpPr/>
            <p:nvPr/>
          </p:nvGrpSpPr>
          <p:grpSpPr bwMode="auto">
            <a:xfrm>
              <a:off x="720315" y="2102105"/>
              <a:ext cx="4051255" cy="1390043"/>
              <a:chOff x="720315" y="1729982"/>
              <a:chExt cx="4051255" cy="1390043"/>
            </a:xfrm>
          </p:grpSpPr>
          <p:sp>
            <p:nvSpPr>
              <p:cNvPr id="47117" name="ïṣļidê"/>
              <p:cNvSpPr txBox="1">
                <a:spLocks noChangeArrowheads="1"/>
              </p:cNvSpPr>
              <p:nvPr/>
            </p:nvSpPr>
            <p:spPr bwMode="auto">
              <a:xfrm>
                <a:off x="720315" y="1729982"/>
                <a:ext cx="3516579" cy="44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lvl1pPr marL="342900" indent="-342900"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0"/>
                  </a:spcBef>
                </a:pPr>
                <a:r>
                  <a:rPr lang="zh-CN" altLang="zh-CN" sz="1700">
                    <a:latin typeface="微软雅黑" panose="020B0503020204020204" pitchFamily="34" charset="-122"/>
                    <a:ea typeface="微软雅黑" panose="020B0503020204020204" pitchFamily="34" charset="-122"/>
                  </a:rPr>
                  <a:t>迭代次数</a:t>
                </a:r>
                <a:endParaRPr lang="zh-CN" altLang="en-US" sz="1700">
                  <a:latin typeface="微软雅黑" panose="020B0503020204020204" pitchFamily="34" charset="-122"/>
                  <a:ea typeface="微软雅黑" panose="020B0503020204020204" pitchFamily="34" charset="-122"/>
                </a:endParaRPr>
              </a:p>
            </p:txBody>
          </p:sp>
          <p:sp>
            <p:nvSpPr>
              <p:cNvPr id="47118" name="ïSlïde"/>
              <p:cNvSpPr>
                <a:spLocks noChangeArrowheads="1"/>
              </p:cNvSpPr>
              <p:nvPr/>
            </p:nvSpPr>
            <p:spPr bwMode="auto">
              <a:xfrm>
                <a:off x="1172964" y="2226663"/>
                <a:ext cx="3598606" cy="89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zh-CN" sz="1600" dirty="0">
                    <a:latin typeface="微软雅黑" panose="020B0503020204020204" pitchFamily="34" charset="-122"/>
                    <a:ea typeface="微软雅黑" panose="020B0503020204020204" pitchFamily="34" charset="-122"/>
                  </a:rPr>
                  <a:t>遗传算法的终止条件一般是迭代次数</a:t>
                </a:r>
                <a:r>
                  <a:rPr lang="zh-CN" altLang="en-US" sz="1600" dirty="0">
                    <a:latin typeface="微软雅黑" panose="020B0503020204020204" pitchFamily="34" charset="-122"/>
                    <a:ea typeface="微软雅黑" panose="020B0503020204020204" pitchFamily="34" charset="-122"/>
                  </a:rPr>
                  <a:t>达到设定值</a:t>
                </a:r>
                <a:endParaRPr lang="en-US" altLang="zh-CN" sz="1600" dirty="0"/>
              </a:p>
            </p:txBody>
          </p:sp>
        </p:grpSp>
        <p:grpSp>
          <p:nvGrpSpPr>
            <p:cNvPr id="47113" name="iṡļídê"/>
            <p:cNvGrpSpPr/>
            <p:nvPr/>
          </p:nvGrpSpPr>
          <p:grpSpPr bwMode="auto">
            <a:xfrm>
              <a:off x="761359" y="3879115"/>
              <a:ext cx="3766421" cy="1626167"/>
              <a:chOff x="761359" y="1971569"/>
              <a:chExt cx="3766421" cy="1626167"/>
            </a:xfrm>
          </p:grpSpPr>
          <p:sp>
            <p:nvSpPr>
              <p:cNvPr id="47115" name="î$ḻïḍé"/>
              <p:cNvSpPr txBox="1">
                <a:spLocks noChangeArrowheads="1"/>
              </p:cNvSpPr>
              <p:nvPr/>
            </p:nvSpPr>
            <p:spPr bwMode="auto">
              <a:xfrm>
                <a:off x="761359" y="1971569"/>
                <a:ext cx="2037954" cy="44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lvl1pPr marL="342900" indent="-342900"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0"/>
                  </a:spcBef>
                </a:pPr>
                <a:r>
                  <a:rPr lang="zh-CN" altLang="en-US" sz="1700" dirty="0">
                    <a:latin typeface="微软雅黑" panose="020B0503020204020204" pitchFamily="34" charset="-122"/>
                    <a:ea typeface="微软雅黑" panose="020B0503020204020204" pitchFamily="34" charset="-122"/>
                  </a:rPr>
                  <a:t>达到</a:t>
                </a:r>
                <a:r>
                  <a:rPr lang="en-US" altLang="zh-CN" sz="1700" dirty="0">
                    <a:latin typeface="微软雅黑" panose="020B0503020204020204" pitchFamily="34" charset="-122"/>
                    <a:ea typeface="微软雅黑" panose="020B0503020204020204" pitchFamily="34" charset="-122"/>
                  </a:rPr>
                  <a:t>N</a:t>
                </a:r>
                <a:r>
                  <a:rPr lang="zh-CN" altLang="en-US" sz="1700" dirty="0">
                    <a:latin typeface="微软雅黑" panose="020B0503020204020204" pitchFamily="34" charset="-122"/>
                    <a:ea typeface="微软雅黑" panose="020B0503020204020204" pitchFamily="34" charset="-122"/>
                  </a:rPr>
                  <a:t>值</a:t>
                </a:r>
              </a:p>
            </p:txBody>
          </p:sp>
          <p:sp>
            <p:nvSpPr>
              <p:cNvPr id="47116" name="iṣlíḓe"/>
              <p:cNvSpPr>
                <a:spLocks noChangeArrowheads="1"/>
              </p:cNvSpPr>
              <p:nvPr/>
            </p:nvSpPr>
            <p:spPr bwMode="auto">
              <a:xfrm>
                <a:off x="1163261" y="2496272"/>
                <a:ext cx="3364519" cy="110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lang="zh-CN" altLang="zh-CN" sz="1600" dirty="0">
                    <a:latin typeface="微软雅黑" panose="020B0503020204020204" pitchFamily="34" charset="-122"/>
                    <a:ea typeface="微软雅黑" panose="020B0503020204020204" pitchFamily="34" charset="-122"/>
                  </a:rPr>
                  <a:t>作为</a:t>
                </a:r>
                <a:r>
                  <a:rPr lang="en-US" altLang="zh-CN" sz="1600" dirty="0" err="1">
                    <a:latin typeface="微软雅黑" panose="020B0503020204020204" pitchFamily="34" charset="-122"/>
                    <a:ea typeface="微软雅黑" panose="020B0503020204020204" pitchFamily="34" charset="-122"/>
                  </a:rPr>
                  <a:t>QoS</a:t>
                </a:r>
                <a:r>
                  <a:rPr lang="zh-CN" altLang="zh-CN" sz="1600" dirty="0">
                    <a:latin typeface="微软雅黑" panose="020B0503020204020204" pitchFamily="34" charset="-122"/>
                    <a:ea typeface="微软雅黑" panose="020B0503020204020204" pitchFamily="34" charset="-122"/>
                  </a:rPr>
                  <a:t>控制这一应用场景下，需要提高算法收敛的速度</a:t>
                </a:r>
                <a:r>
                  <a:rPr lang="zh-CN" altLang="en-US" sz="1600" dirty="0">
                    <a:latin typeface="微软雅黑" panose="020B0503020204020204" pitchFamily="34" charset="-122"/>
                    <a:ea typeface="微软雅黑" panose="020B0503020204020204" pitchFamily="34" charset="-122"/>
                  </a:rPr>
                  <a:t>。</a:t>
                </a:r>
                <a:endParaRPr lang="en-US" altLang="zh-CN" sz="1600" dirty="0"/>
              </a:p>
            </p:txBody>
          </p:sp>
        </p:grpSp>
        <p:cxnSp>
          <p:nvCxnSpPr>
            <p:cNvPr id="36" name="直接连接符 35"/>
            <p:cNvCxnSpPr/>
            <p:nvPr/>
          </p:nvCxnSpPr>
          <p:spPr>
            <a:xfrm>
              <a:off x="1172963" y="3685632"/>
              <a:ext cx="3427660" cy="0"/>
            </a:xfrm>
            <a:prstGeom prst="line">
              <a:avLst/>
            </a:prstGeom>
            <a:ln w="12700" cap="rnd">
              <a:solidFill>
                <a:srgbClr val="3FA692"/>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47108" name="矩形 14"/>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16" name="Rectangle 94"/>
          <p:cNvSpPr>
            <a:spLocks noChangeArrowheads="1"/>
          </p:cNvSpPr>
          <p:nvPr/>
        </p:nvSpPr>
        <p:spPr bwMode="auto">
          <a:xfrm>
            <a:off x="4139970" y="1628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7" name="对象 16"/>
          <p:cNvGraphicFramePr>
            <a:graphicFrameLocks noChangeAspect="1"/>
          </p:cNvGraphicFramePr>
          <p:nvPr/>
        </p:nvGraphicFramePr>
        <p:xfrm>
          <a:off x="3851950" y="1595659"/>
          <a:ext cx="4320300" cy="4427503"/>
        </p:xfrm>
        <a:graphic>
          <a:graphicData uri="http://schemas.openxmlformats.org/presentationml/2006/ole">
            <mc:AlternateContent xmlns:mc="http://schemas.openxmlformats.org/markup-compatibility/2006">
              <mc:Choice xmlns:v="urn:schemas-microsoft-com:vml" Requires="v">
                <p:oleObj spid="_x0000_s47306" name="Visio" r:id="rId5" imgW="5130800" imgH="5232400" progId="Visio.Drawing.15">
                  <p:embed/>
                </p:oleObj>
              </mc:Choice>
              <mc:Fallback>
                <p:oleObj name="Visio" r:id="rId5" imgW="5130800" imgH="5232400" progId="Visio.Drawing.15">
                  <p:embed/>
                  <p:pic>
                    <p:nvPicPr>
                      <p:cNvPr id="0" name="Object 93"/>
                      <p:cNvPicPr>
                        <a:picLocks noChangeAspect="1" noChangeArrowheads="1"/>
                      </p:cNvPicPr>
                      <p:nvPr/>
                    </p:nvPicPr>
                    <p:blipFill>
                      <a:blip r:embed="rId6"/>
                      <a:srcRect/>
                      <a:stretch>
                        <a:fillRect/>
                      </a:stretch>
                    </p:blipFill>
                    <p:spPr bwMode="auto">
                      <a:xfrm>
                        <a:off x="3851950" y="1595659"/>
                        <a:ext cx="4320300" cy="4427503"/>
                      </a:xfrm>
                      <a:prstGeom prst="rect">
                        <a:avLst/>
                      </a:prstGeom>
                      <a:noFill/>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5D9156F2-009B-434F-8385-C037C2F7A3CD}" type="slidenum">
              <a:rPr lang="zh-CN" altLang="en-US" smtClean="0"/>
              <a:t>37</a:t>
            </a:fld>
            <a:endParaRPr lang="zh-CN" altLang="en-US"/>
          </a:p>
        </p:txBody>
      </p:sp>
      <p:grpSp>
        <p:nvGrpSpPr>
          <p:cNvPr id="21" name="组合 20">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2" name="图片 21">
              <a:extLst>
                <a:ext uri="{FF2B5EF4-FFF2-40B4-BE49-F238E27FC236}">
                  <a16:creationId xmlns:a16="http://schemas.microsoft.com/office/drawing/2014/main" xmlns="" id="{6513A494-0297-4CF7-B026-38513566A998}"/>
                </a:ext>
              </a:extLst>
            </p:cNvPr>
            <p:cNvPicPr/>
            <p:nvPr/>
          </p:nvPicPr>
          <p:blipFill>
            <a:blip r:embed="rId7"/>
            <a:stretch>
              <a:fillRect/>
            </a:stretch>
          </p:blipFill>
          <p:spPr>
            <a:xfrm>
              <a:off x="0" y="0"/>
              <a:ext cx="467715" cy="476795"/>
            </a:xfrm>
            <a:prstGeom prst="rect">
              <a:avLst/>
            </a:prstGeom>
            <a:solidFill>
              <a:srgbClr val="000000"/>
            </a:solidFill>
            <a:ln w="9525">
              <a:noFill/>
            </a:ln>
          </p:spPr>
        </p:pic>
        <p:pic>
          <p:nvPicPr>
            <p:cNvPr id="23" name="图片 22">
              <a:extLst>
                <a:ext uri="{FF2B5EF4-FFF2-40B4-BE49-F238E27FC236}">
                  <a16:creationId xmlns:a16="http://schemas.microsoft.com/office/drawing/2014/main" xmlns="" id="{58B61D63-BCD7-4F80-A9C2-40C9671C2C7B}"/>
                </a:ext>
              </a:extLst>
            </p:cNvPr>
            <p:cNvPicPr/>
            <p:nvPr/>
          </p:nvPicPr>
          <p:blipFill>
            <a:blip r:embed="rId8"/>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4" name="矩形 4"/>
          <p:cNvSpPr>
            <a:spLocks noChangeArrowheads="1"/>
          </p:cNvSpPr>
          <p:nvPr/>
        </p:nvSpPr>
        <p:spPr bwMode="auto">
          <a:xfrm>
            <a:off x="12474" y="1348850"/>
            <a:ext cx="21113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000" b="1" dirty="0" smtClean="0">
                <a:solidFill>
                  <a:srgbClr val="000000"/>
                </a:solidFill>
                <a:latin typeface="微软雅黑" panose="020B0503020204020204" pitchFamily="34" charset="-122"/>
                <a:ea typeface="微软雅黑" panose="020B0503020204020204" pitchFamily="34" charset="-122"/>
              </a:rPr>
              <a:t>3.3.5  </a:t>
            </a:r>
            <a:r>
              <a:rPr lang="zh-CN" altLang="en-US" sz="2000" b="1" dirty="0">
                <a:solidFill>
                  <a:srgbClr val="000000"/>
                </a:solidFill>
                <a:latin typeface="微软雅黑" panose="020B0503020204020204" pitchFamily="34" charset="-122"/>
                <a:ea typeface="微软雅黑" panose="020B0503020204020204" pitchFamily="34" charset="-122"/>
              </a:rPr>
              <a:t>终止</a:t>
            </a:r>
            <a:r>
              <a:rPr lang="zh-CN" altLang="en-US" sz="2000" b="1" dirty="0" smtClean="0">
                <a:solidFill>
                  <a:srgbClr val="000000"/>
                </a:solidFill>
                <a:latin typeface="微软雅黑" panose="020B0503020204020204" pitchFamily="34" charset="-122"/>
                <a:ea typeface="微软雅黑" panose="020B0503020204020204" pitchFamily="34" charset="-122"/>
              </a:rPr>
              <a:t>算子</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338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bwMode="auto">
          <a:xfrm>
            <a:off x="503238" y="2513264"/>
            <a:ext cx="8150225" cy="1635125"/>
            <a:chOff x="669925" y="1888728"/>
            <a:chExt cx="10866645" cy="2180930"/>
          </a:xfrm>
        </p:grpSpPr>
        <p:sp>
          <p:nvSpPr>
            <p:cNvPr id="14" name="íšliḍe"/>
            <p:cNvSpPr/>
            <p:nvPr/>
          </p:nvSpPr>
          <p:spPr bwMode="auto">
            <a:xfrm>
              <a:off x="9699358" y="2519716"/>
              <a:ext cx="459302" cy="38748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normAutofit fontScale="62500" lnSpcReduction="20000"/>
            </a:bodyPr>
            <a:lstStyle/>
            <a:p>
              <a:pPr algn="ctr">
                <a:defRPr/>
              </a:pPr>
              <a:endParaRPr/>
            </a:p>
          </p:txBody>
        </p:sp>
        <p:sp>
          <p:nvSpPr>
            <p:cNvPr id="12" name="ïŝ1ide"/>
            <p:cNvSpPr/>
            <p:nvPr/>
          </p:nvSpPr>
          <p:spPr bwMode="auto">
            <a:xfrm>
              <a:off x="2058417" y="2473133"/>
              <a:ext cx="421204" cy="478534"/>
            </a:xfrm>
            <a:custGeom>
              <a:avLst/>
              <a:gdLst>
                <a:gd name="connsiteX0" fmla="*/ 99685 w 296863"/>
                <a:gd name="connsiteY0" fmla="*/ 290512 h 336550"/>
                <a:gd name="connsiteX1" fmla="*/ 90488 w 296863"/>
                <a:gd name="connsiteY1" fmla="*/ 299244 h 336550"/>
                <a:gd name="connsiteX2" fmla="*/ 99685 w 296863"/>
                <a:gd name="connsiteY2" fmla="*/ 307975 h 336550"/>
                <a:gd name="connsiteX3" fmla="*/ 119392 w 296863"/>
                <a:gd name="connsiteY3" fmla="*/ 307975 h 336550"/>
                <a:gd name="connsiteX4" fmla="*/ 128588 w 296863"/>
                <a:gd name="connsiteY4" fmla="*/ 299244 h 336550"/>
                <a:gd name="connsiteX5" fmla="*/ 119392 w 296863"/>
                <a:gd name="connsiteY5" fmla="*/ 290512 h 336550"/>
                <a:gd name="connsiteX6" fmla="*/ 99685 w 296863"/>
                <a:gd name="connsiteY6" fmla="*/ 290512 h 336550"/>
                <a:gd name="connsiteX7" fmla="*/ 0 w 296863"/>
                <a:gd name="connsiteY7" fmla="*/ 277812 h 336550"/>
                <a:gd name="connsiteX8" fmla="*/ 219075 w 296863"/>
                <a:gd name="connsiteY8" fmla="*/ 277812 h 336550"/>
                <a:gd name="connsiteX9" fmla="*/ 219075 w 296863"/>
                <a:gd name="connsiteY9" fmla="*/ 324803 h 336550"/>
                <a:gd name="connsiteX10" fmla="*/ 208517 w 296863"/>
                <a:gd name="connsiteY10" fmla="*/ 336550 h 336550"/>
                <a:gd name="connsiteX11" fmla="*/ 11877 w 296863"/>
                <a:gd name="connsiteY11" fmla="*/ 336550 h 336550"/>
                <a:gd name="connsiteX12" fmla="*/ 0 w 296863"/>
                <a:gd name="connsiteY12" fmla="*/ 324803 h 336550"/>
                <a:gd name="connsiteX13" fmla="*/ 0 w 296863"/>
                <a:gd name="connsiteY13" fmla="*/ 277812 h 336550"/>
                <a:gd name="connsiteX14" fmla="*/ 120721 w 296863"/>
                <a:gd name="connsiteY14" fmla="*/ 42862 h 336550"/>
                <a:gd name="connsiteX15" fmla="*/ 266630 w 296863"/>
                <a:gd name="connsiteY15" fmla="*/ 42862 h 336550"/>
                <a:gd name="connsiteX16" fmla="*/ 296863 w 296863"/>
                <a:gd name="connsiteY16" fmla="*/ 71747 h 336550"/>
                <a:gd name="connsiteX17" fmla="*/ 296863 w 296863"/>
                <a:gd name="connsiteY17" fmla="*/ 151838 h 336550"/>
                <a:gd name="connsiteX18" fmla="*/ 266630 w 296863"/>
                <a:gd name="connsiteY18" fmla="*/ 182037 h 336550"/>
                <a:gd name="connsiteX19" fmla="*/ 189075 w 296863"/>
                <a:gd name="connsiteY19" fmla="*/ 182037 h 336550"/>
                <a:gd name="connsiteX20" fmla="*/ 156213 w 296863"/>
                <a:gd name="connsiteY20" fmla="*/ 214861 h 336550"/>
                <a:gd name="connsiteX21" fmla="*/ 148326 w 296863"/>
                <a:gd name="connsiteY21" fmla="*/ 217487 h 336550"/>
                <a:gd name="connsiteX22" fmla="*/ 143068 w 296863"/>
                <a:gd name="connsiteY22" fmla="*/ 217487 h 336550"/>
                <a:gd name="connsiteX23" fmla="*/ 136495 w 296863"/>
                <a:gd name="connsiteY23" fmla="*/ 206983 h 336550"/>
                <a:gd name="connsiteX24" fmla="*/ 136495 w 296863"/>
                <a:gd name="connsiteY24" fmla="*/ 182037 h 336550"/>
                <a:gd name="connsiteX25" fmla="*/ 120721 w 296863"/>
                <a:gd name="connsiteY25" fmla="*/ 182037 h 336550"/>
                <a:gd name="connsiteX26" fmla="*/ 90488 w 296863"/>
                <a:gd name="connsiteY26" fmla="*/ 151838 h 336550"/>
                <a:gd name="connsiteX27" fmla="*/ 90488 w 296863"/>
                <a:gd name="connsiteY27" fmla="*/ 71747 h 336550"/>
                <a:gd name="connsiteX28" fmla="*/ 120721 w 296863"/>
                <a:gd name="connsiteY28" fmla="*/ 42862 h 336550"/>
                <a:gd name="connsiteX29" fmla="*/ 11877 w 296863"/>
                <a:gd name="connsiteY29" fmla="*/ 0 h 336550"/>
                <a:gd name="connsiteX30" fmla="*/ 208517 w 296863"/>
                <a:gd name="connsiteY30" fmla="*/ 0 h 336550"/>
                <a:gd name="connsiteX31" fmla="*/ 219075 w 296863"/>
                <a:gd name="connsiteY31" fmla="*/ 11821 h 336550"/>
                <a:gd name="connsiteX32" fmla="*/ 219075 w 296863"/>
                <a:gd name="connsiteY32" fmla="*/ 24957 h 336550"/>
                <a:gd name="connsiteX33" fmla="*/ 121415 w 296863"/>
                <a:gd name="connsiteY33" fmla="*/ 24957 h 336550"/>
                <a:gd name="connsiteX34" fmla="*/ 72585 w 296863"/>
                <a:gd name="connsiteY34" fmla="*/ 72243 h 336550"/>
                <a:gd name="connsiteX35" fmla="*/ 72585 w 296863"/>
                <a:gd name="connsiteY35" fmla="*/ 152368 h 336550"/>
                <a:gd name="connsiteX36" fmla="*/ 118776 w 296863"/>
                <a:gd name="connsiteY36" fmla="*/ 200968 h 336550"/>
                <a:gd name="connsiteX37" fmla="*/ 118776 w 296863"/>
                <a:gd name="connsiteY37" fmla="*/ 207536 h 336550"/>
                <a:gd name="connsiteX38" fmla="*/ 137252 w 296863"/>
                <a:gd name="connsiteY38" fmla="*/ 233806 h 336550"/>
                <a:gd name="connsiteX39" fmla="*/ 149130 w 296863"/>
                <a:gd name="connsiteY39" fmla="*/ 236433 h 336550"/>
                <a:gd name="connsiteX40" fmla="*/ 170245 w 296863"/>
                <a:gd name="connsiteY40" fmla="*/ 228552 h 336550"/>
                <a:gd name="connsiteX41" fmla="*/ 196640 w 296863"/>
                <a:gd name="connsiteY41" fmla="*/ 200968 h 336550"/>
                <a:gd name="connsiteX42" fmla="*/ 219075 w 296863"/>
                <a:gd name="connsiteY42" fmla="*/ 200968 h 336550"/>
                <a:gd name="connsiteX43" fmla="*/ 219075 w 296863"/>
                <a:gd name="connsiteY43" fmla="*/ 258763 h 336550"/>
                <a:gd name="connsiteX44" fmla="*/ 0 w 296863"/>
                <a:gd name="connsiteY44" fmla="*/ 258763 h 336550"/>
                <a:gd name="connsiteX45" fmla="*/ 0 w 296863"/>
                <a:gd name="connsiteY45" fmla="*/ 11821 h 336550"/>
                <a:gd name="connsiteX46" fmla="*/ 11877 w 296863"/>
                <a:gd name="connsiteY46"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6863" h="336550">
                  <a:moveTo>
                    <a:pt x="99685" y="290512"/>
                  </a:moveTo>
                  <a:cubicBezTo>
                    <a:pt x="94430" y="290512"/>
                    <a:pt x="90488" y="294254"/>
                    <a:pt x="90488" y="299244"/>
                  </a:cubicBezTo>
                  <a:cubicBezTo>
                    <a:pt x="90488" y="304233"/>
                    <a:pt x="94430" y="307975"/>
                    <a:pt x="99685" y="307975"/>
                  </a:cubicBezTo>
                  <a:cubicBezTo>
                    <a:pt x="99685" y="307975"/>
                    <a:pt x="99685" y="307975"/>
                    <a:pt x="119392" y="307975"/>
                  </a:cubicBezTo>
                  <a:cubicBezTo>
                    <a:pt x="124647" y="307975"/>
                    <a:pt x="128588" y="304233"/>
                    <a:pt x="128588" y="299244"/>
                  </a:cubicBezTo>
                  <a:cubicBezTo>
                    <a:pt x="128588" y="294254"/>
                    <a:pt x="124647" y="290512"/>
                    <a:pt x="119392" y="290512"/>
                  </a:cubicBezTo>
                  <a:cubicBezTo>
                    <a:pt x="119392" y="290512"/>
                    <a:pt x="119392" y="290512"/>
                    <a:pt x="99685" y="290512"/>
                  </a:cubicBezTo>
                  <a:close/>
                  <a:moveTo>
                    <a:pt x="0" y="277812"/>
                  </a:moveTo>
                  <a:lnTo>
                    <a:pt x="219075" y="277812"/>
                  </a:lnTo>
                  <a:cubicBezTo>
                    <a:pt x="219075" y="277812"/>
                    <a:pt x="219075" y="277812"/>
                    <a:pt x="219075" y="324803"/>
                  </a:cubicBezTo>
                  <a:cubicBezTo>
                    <a:pt x="219075" y="331329"/>
                    <a:pt x="213796" y="336550"/>
                    <a:pt x="208517" y="336550"/>
                  </a:cubicBezTo>
                  <a:cubicBezTo>
                    <a:pt x="208517" y="336550"/>
                    <a:pt x="208517" y="336550"/>
                    <a:pt x="11877" y="336550"/>
                  </a:cubicBezTo>
                  <a:cubicBezTo>
                    <a:pt x="5279" y="336550"/>
                    <a:pt x="0" y="331329"/>
                    <a:pt x="0" y="324803"/>
                  </a:cubicBezTo>
                  <a:cubicBezTo>
                    <a:pt x="0" y="324803"/>
                    <a:pt x="0" y="324803"/>
                    <a:pt x="0" y="277812"/>
                  </a:cubicBezTo>
                  <a:close/>
                  <a:moveTo>
                    <a:pt x="120721" y="42862"/>
                  </a:moveTo>
                  <a:cubicBezTo>
                    <a:pt x="120721" y="42862"/>
                    <a:pt x="120721" y="42862"/>
                    <a:pt x="266630" y="42862"/>
                  </a:cubicBezTo>
                  <a:cubicBezTo>
                    <a:pt x="283718" y="42862"/>
                    <a:pt x="296863" y="55991"/>
                    <a:pt x="296863" y="71747"/>
                  </a:cubicBezTo>
                  <a:cubicBezTo>
                    <a:pt x="296863" y="71747"/>
                    <a:pt x="296863" y="71747"/>
                    <a:pt x="296863" y="151838"/>
                  </a:cubicBezTo>
                  <a:cubicBezTo>
                    <a:pt x="296863" y="168907"/>
                    <a:pt x="283718" y="182037"/>
                    <a:pt x="266630" y="182037"/>
                  </a:cubicBezTo>
                  <a:cubicBezTo>
                    <a:pt x="266630" y="182037"/>
                    <a:pt x="266630" y="182037"/>
                    <a:pt x="189075" y="182037"/>
                  </a:cubicBezTo>
                  <a:cubicBezTo>
                    <a:pt x="189075" y="182037"/>
                    <a:pt x="189075" y="182037"/>
                    <a:pt x="156213" y="214861"/>
                  </a:cubicBezTo>
                  <a:cubicBezTo>
                    <a:pt x="153584" y="216174"/>
                    <a:pt x="150955" y="217487"/>
                    <a:pt x="148326" y="217487"/>
                  </a:cubicBezTo>
                  <a:cubicBezTo>
                    <a:pt x="147011" y="217487"/>
                    <a:pt x="144382" y="217487"/>
                    <a:pt x="143068" y="217487"/>
                  </a:cubicBezTo>
                  <a:cubicBezTo>
                    <a:pt x="139124" y="214861"/>
                    <a:pt x="136495" y="210922"/>
                    <a:pt x="136495" y="206983"/>
                  </a:cubicBezTo>
                  <a:cubicBezTo>
                    <a:pt x="136495" y="206983"/>
                    <a:pt x="136495" y="206983"/>
                    <a:pt x="136495" y="182037"/>
                  </a:cubicBezTo>
                  <a:cubicBezTo>
                    <a:pt x="136495" y="182037"/>
                    <a:pt x="136495" y="182037"/>
                    <a:pt x="120721" y="182037"/>
                  </a:cubicBezTo>
                  <a:cubicBezTo>
                    <a:pt x="103633" y="182037"/>
                    <a:pt x="90488" y="168907"/>
                    <a:pt x="90488" y="151838"/>
                  </a:cubicBezTo>
                  <a:cubicBezTo>
                    <a:pt x="90488" y="151838"/>
                    <a:pt x="90488" y="151838"/>
                    <a:pt x="90488" y="71747"/>
                  </a:cubicBezTo>
                  <a:cubicBezTo>
                    <a:pt x="90488" y="55991"/>
                    <a:pt x="103633" y="42862"/>
                    <a:pt x="120721" y="42862"/>
                  </a:cubicBezTo>
                  <a:close/>
                  <a:moveTo>
                    <a:pt x="11877" y="0"/>
                  </a:moveTo>
                  <a:cubicBezTo>
                    <a:pt x="11877" y="0"/>
                    <a:pt x="11877" y="0"/>
                    <a:pt x="208517" y="0"/>
                  </a:cubicBezTo>
                  <a:cubicBezTo>
                    <a:pt x="213796" y="0"/>
                    <a:pt x="219075" y="5254"/>
                    <a:pt x="219075" y="11821"/>
                  </a:cubicBezTo>
                  <a:cubicBezTo>
                    <a:pt x="219075" y="11821"/>
                    <a:pt x="219075" y="11821"/>
                    <a:pt x="219075" y="24957"/>
                  </a:cubicBezTo>
                  <a:cubicBezTo>
                    <a:pt x="219075" y="24957"/>
                    <a:pt x="219075" y="24957"/>
                    <a:pt x="121415" y="24957"/>
                  </a:cubicBezTo>
                  <a:cubicBezTo>
                    <a:pt x="95021" y="24957"/>
                    <a:pt x="72585" y="45973"/>
                    <a:pt x="72585" y="72243"/>
                  </a:cubicBezTo>
                  <a:cubicBezTo>
                    <a:pt x="72585" y="72243"/>
                    <a:pt x="72585" y="72243"/>
                    <a:pt x="72585" y="152368"/>
                  </a:cubicBezTo>
                  <a:cubicBezTo>
                    <a:pt x="72585" y="178638"/>
                    <a:pt x="93701" y="199654"/>
                    <a:pt x="118776" y="200968"/>
                  </a:cubicBezTo>
                  <a:cubicBezTo>
                    <a:pt x="118776" y="200968"/>
                    <a:pt x="118776" y="200968"/>
                    <a:pt x="118776" y="207536"/>
                  </a:cubicBezTo>
                  <a:cubicBezTo>
                    <a:pt x="118776" y="219357"/>
                    <a:pt x="126694" y="229865"/>
                    <a:pt x="137252" y="233806"/>
                  </a:cubicBezTo>
                  <a:cubicBezTo>
                    <a:pt x="141211" y="236433"/>
                    <a:pt x="145170" y="236433"/>
                    <a:pt x="149130" y="236433"/>
                  </a:cubicBezTo>
                  <a:cubicBezTo>
                    <a:pt x="157048" y="236433"/>
                    <a:pt x="163647" y="233806"/>
                    <a:pt x="170245" y="228552"/>
                  </a:cubicBezTo>
                  <a:cubicBezTo>
                    <a:pt x="170245" y="228552"/>
                    <a:pt x="170245" y="228552"/>
                    <a:pt x="196640" y="200968"/>
                  </a:cubicBezTo>
                  <a:cubicBezTo>
                    <a:pt x="196640" y="200968"/>
                    <a:pt x="196640" y="200968"/>
                    <a:pt x="219075" y="200968"/>
                  </a:cubicBezTo>
                  <a:cubicBezTo>
                    <a:pt x="219075" y="200968"/>
                    <a:pt x="219075" y="200968"/>
                    <a:pt x="219075" y="258763"/>
                  </a:cubicBezTo>
                  <a:lnTo>
                    <a:pt x="0" y="258763"/>
                  </a:lnTo>
                  <a:cubicBezTo>
                    <a:pt x="0" y="258763"/>
                    <a:pt x="0" y="258763"/>
                    <a:pt x="0" y="11821"/>
                  </a:cubicBezTo>
                  <a:cubicBezTo>
                    <a:pt x="0" y="5254"/>
                    <a:pt x="5279" y="0"/>
                    <a:pt x="11877" y="0"/>
                  </a:cubicBezTo>
                  <a:close/>
                </a:path>
              </a:pathLst>
            </a:custGeom>
            <a:solidFill>
              <a:schemeClr val="bg1"/>
            </a:solidFill>
            <a:ln>
              <a:noFill/>
            </a:ln>
          </p:spPr>
          <p:txBody>
            <a:bodyPr anchor="ctr">
              <a:normAutofit fontScale="85000" lnSpcReduction="20000"/>
            </a:bodyPr>
            <a:lstStyle/>
            <a:p>
              <a:pPr algn="ctr">
                <a:defRPr/>
              </a:pPr>
              <a:endParaRPr/>
            </a:p>
          </p:txBody>
        </p:sp>
        <p:sp>
          <p:nvSpPr>
            <p:cNvPr id="48145" name="ïśļiḍê"/>
            <p:cNvSpPr>
              <a:spLocks noChangeArrowheads="1"/>
            </p:cNvSpPr>
            <p:nvPr/>
          </p:nvSpPr>
          <p:spPr bwMode="auto">
            <a:xfrm>
              <a:off x="669925" y="2285190"/>
              <a:ext cx="3181115" cy="1784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0"/>
                </a:spcBef>
                <a:buFontTx/>
                <a:buNone/>
              </a:pPr>
              <a:r>
                <a:rPr lang="zh-CN" altLang="en-US" sz="1200" dirty="0">
                  <a:latin typeface="微软雅黑" panose="020B0503020204020204" pitchFamily="34" charset="-122"/>
                  <a:ea typeface="微软雅黑" panose="020B0503020204020204" pitchFamily="34" charset="-122"/>
                </a:rPr>
                <a:t>队列使用最简单的调度算法，它不对报文进行分类，仅仅提供基本的存储转发功能，按报文到达转发节点端口的先后顺序让报文进入队列，在队列的出口按报文先入先出的顺序将报文出队。 </a:t>
              </a:r>
            </a:p>
          </p:txBody>
        </p:sp>
        <p:sp>
          <p:nvSpPr>
            <p:cNvPr id="48146" name="îṧlïde"/>
            <p:cNvSpPr txBox="1">
              <a:spLocks noChangeArrowheads="1"/>
            </p:cNvSpPr>
            <p:nvPr/>
          </p:nvSpPr>
          <p:spPr bwMode="auto">
            <a:xfrm>
              <a:off x="669925" y="1888728"/>
              <a:ext cx="3198439" cy="43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latin typeface="微软雅黑" panose="020B0503020204020204" pitchFamily="34" charset="-122"/>
                  <a:ea typeface="微软雅黑" panose="020B0503020204020204" pitchFamily="34" charset="-122"/>
                </a:rPr>
                <a:t>FIFO</a:t>
              </a:r>
            </a:p>
          </p:txBody>
        </p:sp>
        <p:sp>
          <p:nvSpPr>
            <p:cNvPr id="48147" name="ísḷïdè"/>
            <p:cNvSpPr>
              <a:spLocks noChangeArrowheads="1"/>
            </p:cNvSpPr>
            <p:nvPr/>
          </p:nvSpPr>
          <p:spPr bwMode="auto">
            <a:xfrm>
              <a:off x="8361434" y="2285190"/>
              <a:ext cx="3175136" cy="1676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0"/>
                </a:spcBef>
                <a:buFontTx/>
                <a:buNone/>
              </a:pPr>
              <a:r>
                <a:rPr lang="en-US" altLang="zh-CN" sz="1200" dirty="0">
                  <a:solidFill>
                    <a:srgbClr val="000000"/>
                  </a:solidFill>
                  <a:latin typeface="微软雅黑" panose="020B0503020204020204" pitchFamily="34" charset="-122"/>
                  <a:ea typeface="微软雅黑" panose="020B0503020204020204" pitchFamily="34" charset="-122"/>
                </a:rPr>
                <a:t>PRIO</a:t>
              </a:r>
              <a:r>
                <a:rPr lang="zh-CN" altLang="zh-CN"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虽然可以对报文进行分类，使得高优先级业务报文得到优先调度，但容易使得低优先级队列中的业务被“饿死”</a:t>
              </a:r>
              <a:r>
                <a:rPr lang="zh-CN" altLang="en-US" sz="12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200" dirty="0">
                <a:latin typeface="微软雅黑" panose="020B0503020204020204" pitchFamily="34" charset="-122"/>
                <a:ea typeface="微软雅黑" panose="020B0503020204020204" pitchFamily="34" charset="-122"/>
              </a:endParaRPr>
            </a:p>
            <a:p>
              <a:pPr algn="ctr" eaLnBrk="1" hangingPunct="1">
                <a:lnSpc>
                  <a:spcPct val="120000"/>
                </a:lnSpc>
                <a:spcBef>
                  <a:spcPct val="0"/>
                </a:spcBef>
                <a:buFontTx/>
                <a:buNone/>
              </a:pPr>
              <a:endParaRPr lang="en-US" altLang="zh-CN" sz="1100" dirty="0"/>
            </a:p>
          </p:txBody>
        </p:sp>
        <p:sp>
          <p:nvSpPr>
            <p:cNvPr id="48148" name="išľíde"/>
            <p:cNvSpPr txBox="1">
              <a:spLocks noChangeArrowheads="1"/>
            </p:cNvSpPr>
            <p:nvPr/>
          </p:nvSpPr>
          <p:spPr bwMode="auto">
            <a:xfrm>
              <a:off x="8342157" y="1888728"/>
              <a:ext cx="3175155" cy="44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495">
                <a:spcBef>
                  <a:spcPct val="20000"/>
                </a:spcBef>
                <a:buChar char="•"/>
                <a:defRPr sz="3200">
                  <a:solidFill>
                    <a:schemeClr val="tx1"/>
                  </a:solidFill>
                  <a:latin typeface="Arial" panose="020B0604020202020204" pitchFamily="34" charset="0"/>
                  <a:ea typeface="宋体" panose="02010600030101010101" pitchFamily="2" charset="-122"/>
                </a:defRPr>
              </a:lvl1pPr>
              <a:lvl2pPr marL="455930" indent="-285750" defTabSz="912495">
                <a:spcBef>
                  <a:spcPct val="20000"/>
                </a:spcBef>
                <a:buChar char="–"/>
                <a:defRPr sz="2800">
                  <a:solidFill>
                    <a:schemeClr val="tx1"/>
                  </a:solidFill>
                  <a:latin typeface="Arial" panose="020B0604020202020204" pitchFamily="34" charset="0"/>
                  <a:ea typeface="宋体" panose="02010600030101010101" pitchFamily="2" charset="-122"/>
                </a:defRPr>
              </a:lvl2pPr>
              <a:lvl3pPr marL="913130" indent="-228600" defTabSz="912495">
                <a:spcBef>
                  <a:spcPct val="20000"/>
                </a:spcBef>
                <a:buChar char="•"/>
                <a:defRPr sz="2400">
                  <a:solidFill>
                    <a:schemeClr val="tx1"/>
                  </a:solidFill>
                  <a:latin typeface="Arial" panose="020B0604020202020204" pitchFamily="34" charset="0"/>
                  <a:ea typeface="宋体" panose="02010600030101010101" pitchFamily="2" charset="-122"/>
                </a:defRPr>
              </a:lvl3pPr>
              <a:lvl4pPr marL="13703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4pPr>
              <a:lvl5pPr marL="1827530" indent="-228600" defTabSz="912495">
                <a:spcBef>
                  <a:spcPct val="20000"/>
                </a:spcBef>
                <a:buChar char="»"/>
                <a:defRPr sz="2000">
                  <a:solidFill>
                    <a:schemeClr val="tx1"/>
                  </a:solidFill>
                  <a:latin typeface="Arial" panose="020B0604020202020204" pitchFamily="34" charset="0"/>
                  <a:ea typeface="宋体" panose="02010600030101010101" pitchFamily="2" charset="-122"/>
                </a:defRPr>
              </a:lvl5pPr>
              <a:lvl6pPr marL="22847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7419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1991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656330" indent="-228600" defTabSz="91249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solidFill>
                    <a:srgbClr val="000000"/>
                  </a:solidFill>
                  <a:latin typeface="微软雅黑" panose="020B0503020204020204" pitchFamily="34" charset="-122"/>
                  <a:ea typeface="微软雅黑" panose="020B0503020204020204" pitchFamily="34" charset="-122"/>
                </a:rPr>
                <a:t>PRIO</a:t>
              </a:r>
              <a:endParaRPr lang="en-US" altLang="zh-CN" sz="1800" b="1"/>
            </a:p>
          </p:txBody>
        </p:sp>
      </p:grpSp>
      <p:cxnSp>
        <p:nvCxnSpPr>
          <p:cNvPr id="20" name="直接连接符 19"/>
          <p:cNvCxnSpPr/>
          <p:nvPr/>
        </p:nvCxnSpPr>
        <p:spPr>
          <a:xfrm>
            <a:off x="558800" y="2090989"/>
            <a:ext cx="80264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132" name="矩形 18"/>
          <p:cNvSpPr>
            <a:spLocks noChangeArrowheads="1"/>
          </p:cNvSpPr>
          <p:nvPr/>
        </p:nvSpPr>
        <p:spPr bwMode="auto">
          <a:xfrm>
            <a:off x="3348038" y="1860802"/>
            <a:ext cx="24415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b="1">
                <a:solidFill>
                  <a:srgbClr val="000000"/>
                </a:solidFill>
                <a:latin typeface="微软雅黑" panose="020B0503020204020204" pitchFamily="34" charset="-122"/>
                <a:ea typeface="微软雅黑" panose="020B0503020204020204" pitchFamily="34" charset="-122"/>
              </a:rPr>
              <a:t>队列调度策略对比</a:t>
            </a:r>
            <a:endParaRPr lang="zh-CN" altLang="en-US" sz="2200"/>
          </a:p>
        </p:txBody>
      </p:sp>
      <p:pic>
        <p:nvPicPr>
          <p:cNvPr id="48133"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988" y="4672264"/>
            <a:ext cx="3316287"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0375" y="4734177"/>
            <a:ext cx="4351338"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矩形 22"/>
          <p:cNvSpPr>
            <a:spLocks noChangeArrowheads="1"/>
          </p:cNvSpPr>
          <p:nvPr/>
        </p:nvSpPr>
        <p:spPr bwMode="auto">
          <a:xfrm>
            <a:off x="977075" y="5955058"/>
            <a:ext cx="1451038"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FIFO</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实现原理</a:t>
            </a:r>
          </a:p>
        </p:txBody>
      </p:sp>
      <p:sp>
        <p:nvSpPr>
          <p:cNvPr id="48136" name="矩形 23"/>
          <p:cNvSpPr>
            <a:spLocks noChangeArrowheads="1"/>
          </p:cNvSpPr>
          <p:nvPr/>
        </p:nvSpPr>
        <p:spPr bwMode="auto">
          <a:xfrm>
            <a:off x="6146567" y="5955058"/>
            <a:ext cx="1492716"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PRIO</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实现原理</a:t>
            </a:r>
          </a:p>
        </p:txBody>
      </p:sp>
      <p:sp>
        <p:nvSpPr>
          <p:cNvPr id="48137" name="矩形 20"/>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48139" name="矩形 2"/>
          <p:cNvSpPr>
            <a:spLocks noChangeArrowheads="1"/>
          </p:cNvSpPr>
          <p:nvPr/>
        </p:nvSpPr>
        <p:spPr bwMode="auto">
          <a:xfrm>
            <a:off x="4219575" y="2491039"/>
            <a:ext cx="6746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olidFill>
                  <a:srgbClr val="000000"/>
                </a:solidFill>
                <a:latin typeface="微软雅黑" panose="020B0503020204020204" pitchFamily="34" charset="-122"/>
                <a:ea typeface="微软雅黑" panose="020B0503020204020204" pitchFamily="34" charset="-122"/>
              </a:rPr>
              <a:t>HTB</a:t>
            </a:r>
            <a:endParaRPr lang="zh-CN" altLang="en-US" sz="1800" b="1"/>
          </a:p>
        </p:txBody>
      </p:sp>
      <p:sp>
        <p:nvSpPr>
          <p:cNvPr id="48140" name="矩形 4"/>
          <p:cNvSpPr>
            <a:spLocks noChangeArrowheads="1"/>
          </p:cNvSpPr>
          <p:nvPr/>
        </p:nvSpPr>
        <p:spPr bwMode="auto">
          <a:xfrm>
            <a:off x="3382963" y="2814889"/>
            <a:ext cx="2430462"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40000"/>
              </a:lnSpc>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rPr>
              <a:t>HTB</a:t>
            </a:r>
            <a:r>
              <a:rPr lang="zh-CN" altLang="zh-CN" sz="12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队列规定是树状结构，能对业务按照树状结构进行分类。</a:t>
            </a:r>
            <a:r>
              <a:rPr lang="zh-CN" altLang="zh-CN" sz="1200">
                <a:solidFill>
                  <a:srgbClr val="000000"/>
                </a:solidFill>
                <a:latin typeface="微软雅黑" panose="020B0503020204020204" pitchFamily="34" charset="-122"/>
                <a:ea typeface="微软雅黑" panose="020B0503020204020204" pitchFamily="34" charset="-122"/>
              </a:rPr>
              <a:t>按照类的优先级将数据包调度到</a:t>
            </a:r>
            <a:r>
              <a:rPr lang="zh-CN" altLang="en-US" sz="1200">
                <a:solidFill>
                  <a:srgbClr val="000000"/>
                </a:solidFill>
                <a:latin typeface="微软雅黑" panose="020B0503020204020204" pitchFamily="34" charset="-122"/>
                <a:ea typeface="微软雅黑" panose="020B0503020204020204" pitchFamily="34" charset="-122"/>
              </a:rPr>
              <a:t>不同的</a:t>
            </a:r>
            <a:r>
              <a:rPr lang="zh-CN" altLang="zh-CN" sz="1200">
                <a:solidFill>
                  <a:srgbClr val="000000"/>
                </a:solidFill>
                <a:latin typeface="微软雅黑" panose="020B0503020204020204" pitchFamily="34" charset="-122"/>
                <a:ea typeface="微软雅黑" panose="020B0503020204020204" pitchFamily="34" charset="-122"/>
              </a:rPr>
              <a:t>队列中</a:t>
            </a:r>
            <a:r>
              <a:rPr lang="zh-CN" altLang="en-US" sz="1200">
                <a:solidFill>
                  <a:srgbClr val="000000"/>
                </a:solidFill>
                <a:latin typeface="微软雅黑" panose="020B0503020204020204" pitchFamily="34" charset="-122"/>
                <a:ea typeface="微软雅黑" panose="020B0503020204020204" pitchFamily="34" charset="-122"/>
              </a:rPr>
              <a:t>，并能实现</a:t>
            </a:r>
            <a:r>
              <a:rPr lang="zh-CN" altLang="zh-CN" sz="1200">
                <a:solidFill>
                  <a:srgbClr val="000000"/>
                </a:solidFill>
                <a:latin typeface="微软雅黑" panose="020B0503020204020204" pitchFamily="34" charset="-122"/>
                <a:ea typeface="微软雅黑" panose="020B0503020204020204" pitchFamily="34" charset="-122"/>
              </a:rPr>
              <a:t>对流量</a:t>
            </a:r>
            <a:r>
              <a:rPr lang="zh-CN" altLang="en-US" sz="1200">
                <a:solidFill>
                  <a:srgbClr val="000000"/>
                </a:solidFill>
                <a:latin typeface="微软雅黑" panose="020B0503020204020204" pitchFamily="34" charset="-122"/>
                <a:ea typeface="微软雅黑" panose="020B0503020204020204" pitchFamily="34" charset="-122"/>
              </a:rPr>
              <a:t>的</a:t>
            </a:r>
            <a:r>
              <a:rPr lang="zh-CN" altLang="zh-CN" sz="1200">
                <a:solidFill>
                  <a:srgbClr val="000000"/>
                </a:solidFill>
                <a:latin typeface="微软雅黑" panose="020B0503020204020204" pitchFamily="34" charset="-122"/>
                <a:ea typeface="微软雅黑" panose="020B0503020204020204" pitchFamily="34" charset="-122"/>
              </a:rPr>
              <a:t>限速和整形。</a:t>
            </a:r>
            <a:endParaRPr lang="zh-CN" altLang="en-US" sz="1200">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132138" y="2951414"/>
            <a:ext cx="0" cy="1433513"/>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84888" y="2945064"/>
            <a:ext cx="0" cy="1433513"/>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a:xfrm>
            <a:off x="6457950" y="6520115"/>
            <a:ext cx="2057400" cy="365125"/>
          </a:xfrm>
        </p:spPr>
        <p:txBody>
          <a:bodyPr/>
          <a:lstStyle/>
          <a:p>
            <a:pPr>
              <a:defRPr/>
            </a:pPr>
            <a:fld id="{5D9156F2-009B-434F-8385-C037C2F7A3CD}" type="slidenum">
              <a:rPr lang="zh-CN" altLang="en-US" smtClean="0"/>
              <a:t>38</a:t>
            </a:fld>
            <a:endParaRPr lang="zh-CN" altLang="en-US"/>
          </a:p>
        </p:txBody>
      </p:sp>
      <p:grpSp>
        <p:nvGrpSpPr>
          <p:cNvPr id="26" name="组合 2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7" name="图片 26">
              <a:extLst>
                <a:ext uri="{FF2B5EF4-FFF2-40B4-BE49-F238E27FC236}">
                  <a16:creationId xmlns:a16="http://schemas.microsoft.com/office/drawing/2014/main" xmlns="" id="{6513A494-0297-4CF7-B026-38513566A998}"/>
                </a:ext>
              </a:extLst>
            </p:cNvPr>
            <p:cNvPicPr/>
            <p:nvPr/>
          </p:nvPicPr>
          <p:blipFill>
            <a:blip r:embed="rId6"/>
            <a:stretch>
              <a:fillRect/>
            </a:stretch>
          </p:blipFill>
          <p:spPr>
            <a:xfrm>
              <a:off x="0" y="0"/>
              <a:ext cx="467715" cy="476795"/>
            </a:xfrm>
            <a:prstGeom prst="rect">
              <a:avLst/>
            </a:prstGeom>
            <a:solidFill>
              <a:srgbClr val="000000"/>
            </a:solidFill>
            <a:ln w="9525">
              <a:noFill/>
            </a:ln>
          </p:spPr>
        </p:pic>
        <p:pic>
          <p:nvPicPr>
            <p:cNvPr id="28" name="图片 27">
              <a:extLst>
                <a:ext uri="{FF2B5EF4-FFF2-40B4-BE49-F238E27FC236}">
                  <a16:creationId xmlns:a16="http://schemas.microsoft.com/office/drawing/2014/main" xmlns="" id="{58B61D63-BCD7-4F80-A9C2-40C9671C2C7B}"/>
                </a:ext>
              </a:extLst>
            </p:cNvPr>
            <p:cNvPicPr/>
            <p:nvPr/>
          </p:nvPicPr>
          <p:blipFill>
            <a:blip r:embed="rId7"/>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9" name="矩形 4"/>
          <p:cNvSpPr>
            <a:spLocks noChangeArrowheads="1"/>
          </p:cNvSpPr>
          <p:nvPr/>
        </p:nvSpPr>
        <p:spPr bwMode="auto">
          <a:xfrm>
            <a:off x="-27887" y="1286494"/>
            <a:ext cx="5319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3.4 </a:t>
            </a:r>
            <a:r>
              <a:rPr lang="en-US" altLang="zh-CN" sz="2400" b="1" dirty="0" smtClean="0">
                <a:latin typeface="微软雅黑" panose="020B0503020204020204" pitchFamily="34" charset="-122"/>
                <a:ea typeface="微软雅黑" panose="020B0503020204020204" pitchFamily="34" charset="-122"/>
              </a:rPr>
              <a:t> </a:t>
            </a:r>
            <a:r>
              <a:rPr lang="en-US" altLang="zh-CN" sz="2400" b="1" dirty="0" err="1" smtClean="0">
                <a:latin typeface="微软雅黑" panose="020B0503020204020204" pitchFamily="34" charset="-122"/>
                <a:ea typeface="微软雅黑" panose="020B0503020204020204" pitchFamily="34" charset="-122"/>
              </a:rPr>
              <a:t>QoS</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队</a:t>
            </a:r>
            <a:r>
              <a:rPr lang="zh-CN" altLang="en-US" sz="2400" b="1" dirty="0">
                <a:latin typeface="微软雅黑" panose="020B0503020204020204" pitchFamily="34" charset="-122"/>
                <a:ea typeface="微软雅黑" panose="020B0503020204020204" pitchFamily="34" charset="-122"/>
              </a:rPr>
              <a:t>列调度策略的设计与实</a:t>
            </a:r>
            <a:r>
              <a:rPr lang="zh-CN" altLang="en-US" sz="2400" b="1" dirty="0" smtClean="0">
                <a:latin typeface="微软雅黑" panose="020B0503020204020204" pitchFamily="34" charset="-122"/>
                <a:ea typeface="微软雅黑" panose="020B0503020204020204" pitchFamily="34" charset="-122"/>
              </a:rPr>
              <a:t>现</a:t>
            </a:r>
            <a:endParaRPr lang="zh-CN" altLang="en-US"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4"/>
          <p:cNvSpPr>
            <a:spLocks noChangeArrowheads="1"/>
          </p:cNvSpPr>
          <p:nvPr/>
        </p:nvSpPr>
        <p:spPr bwMode="auto">
          <a:xfrm>
            <a:off x="323705" y="2280870"/>
            <a:ext cx="86471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zh-CN" sz="1600" b="1" dirty="0">
                <a:solidFill>
                  <a:srgbClr val="000000"/>
                </a:solidFill>
                <a:latin typeface="微软雅黑" panose="020B0503020204020204" pitchFamily="34" charset="-122"/>
                <a:ea typeface="微软雅黑" panose="020B0503020204020204" pitchFamily="34" charset="-122"/>
              </a:rPr>
              <a:t>令牌桶算法</a:t>
            </a:r>
            <a:r>
              <a:rPr lang="zh-CN" altLang="en-US" sz="1600" dirty="0">
                <a:solidFill>
                  <a:srgbClr val="000000"/>
                </a:solidFill>
                <a:latin typeface="微软雅黑" panose="020B0503020204020204" pitchFamily="34" charset="-122"/>
                <a:ea typeface="微软雅黑" panose="020B0503020204020204" pitchFamily="34" charset="-122"/>
              </a:rPr>
              <a:t>：</a:t>
            </a:r>
            <a:r>
              <a:rPr lang="zh-CN" altLang="zh-CN" sz="1600" dirty="0">
                <a:solidFill>
                  <a:srgbClr val="000000"/>
                </a:solidFill>
                <a:latin typeface="微软雅黑" panose="020B0503020204020204" pitchFamily="34" charset="-122"/>
                <a:ea typeface="微软雅黑" panose="020B0503020204020204" pitchFamily="34" charset="-122"/>
              </a:rPr>
              <a:t>对流量进行限速和整形。</a:t>
            </a:r>
            <a:endParaRPr lang="en-US" altLang="zh-CN" sz="1600" dirty="0">
              <a:solidFill>
                <a:srgbClr val="000000"/>
              </a:solidFill>
              <a:latin typeface="微软雅黑" panose="020B0503020204020204" pitchFamily="34" charset="-122"/>
              <a:ea typeface="微软雅黑" panose="020B0503020204020204" pitchFamily="34" charset="-122"/>
            </a:endParaRPr>
          </a:p>
          <a:p>
            <a:pPr algn="just">
              <a:lnSpc>
                <a:spcPct val="150000"/>
              </a:lnSpc>
              <a:spcBef>
                <a:spcPct val="0"/>
              </a:spcBef>
              <a:buFontTx/>
              <a:buNone/>
            </a:pPr>
            <a:r>
              <a:rPr lang="en-US" altLang="zh-CN" sz="1600" b="1" dirty="0">
                <a:solidFill>
                  <a:srgbClr val="000000"/>
                </a:solidFill>
                <a:latin typeface="微软雅黑" panose="020B0503020204020204" pitchFamily="34" charset="-122"/>
                <a:ea typeface="微软雅黑" panose="020B0503020204020204" pitchFamily="34" charset="-122"/>
              </a:rPr>
              <a:t>DWRR</a:t>
            </a:r>
            <a:r>
              <a:rPr lang="zh-CN" altLang="zh-CN" sz="1600" b="1" dirty="0">
                <a:solidFill>
                  <a:srgbClr val="000000"/>
                </a:solidFill>
                <a:latin typeface="微软雅黑" panose="020B0503020204020204" pitchFamily="34" charset="-122"/>
                <a:ea typeface="微软雅黑" panose="020B0503020204020204" pitchFamily="34" charset="-122"/>
              </a:rPr>
              <a:t>算法</a:t>
            </a:r>
            <a:r>
              <a:rPr lang="zh-CN" altLang="en-US" sz="1600" dirty="0">
                <a:solidFill>
                  <a:srgbClr val="000000"/>
                </a:solidFill>
                <a:latin typeface="微软雅黑" panose="020B0503020204020204" pitchFamily="34" charset="-122"/>
                <a:ea typeface="微软雅黑" panose="020B0503020204020204" pitchFamily="34" charset="-122"/>
              </a:rPr>
              <a:t>：对</a:t>
            </a:r>
            <a:r>
              <a:rPr lang="zh-CN" altLang="zh-CN" sz="1600" dirty="0">
                <a:solidFill>
                  <a:srgbClr val="000000"/>
                </a:solidFill>
                <a:latin typeface="微软雅黑" panose="020B0503020204020204" pitchFamily="34" charset="-122"/>
                <a:ea typeface="微软雅黑" panose="020B0503020204020204" pitchFamily="34" charset="-122"/>
              </a:rPr>
              <a:t>数据包</a:t>
            </a:r>
            <a:r>
              <a:rPr lang="zh-CN" altLang="en-US" sz="1600" dirty="0">
                <a:solidFill>
                  <a:srgbClr val="000000"/>
                </a:solidFill>
                <a:latin typeface="微软雅黑" panose="020B0503020204020204" pitchFamily="34" charset="-122"/>
                <a:ea typeface="微软雅黑" panose="020B0503020204020204" pitchFamily="34" charset="-122"/>
              </a:rPr>
              <a:t>进行</a:t>
            </a:r>
            <a:r>
              <a:rPr lang="zh-CN" altLang="zh-CN" sz="1600" dirty="0">
                <a:solidFill>
                  <a:srgbClr val="000000"/>
                </a:solidFill>
                <a:latin typeface="微软雅黑" panose="020B0503020204020204" pitchFamily="34" charset="-122"/>
                <a:ea typeface="微软雅黑" panose="020B0503020204020204" pitchFamily="34" charset="-122"/>
              </a:rPr>
              <a:t>差额加权轮询调度，将不同优先级的数据包调度到</a:t>
            </a:r>
            <a:r>
              <a:rPr lang="zh-CN" altLang="en-US" sz="1600" dirty="0">
                <a:solidFill>
                  <a:srgbClr val="000000"/>
                </a:solidFill>
                <a:latin typeface="微软雅黑" panose="020B0503020204020204" pitchFamily="34" charset="-122"/>
                <a:ea typeface="微软雅黑" panose="020B0503020204020204" pitchFamily="34" charset="-122"/>
              </a:rPr>
              <a:t>对</a:t>
            </a:r>
            <a:r>
              <a:rPr lang="zh-CN" altLang="zh-CN" sz="1600" dirty="0">
                <a:solidFill>
                  <a:srgbClr val="000000"/>
                </a:solidFill>
                <a:latin typeface="微软雅黑" panose="020B0503020204020204" pitchFamily="34" charset="-122"/>
                <a:ea typeface="微软雅黑" panose="020B0503020204020204" pitchFamily="34" charset="-122"/>
              </a:rPr>
              <a:t>应的队列中</a:t>
            </a:r>
            <a:r>
              <a:rPr lang="zh-CN" altLang="en-US" sz="1600" dirty="0">
                <a:solidFill>
                  <a:srgbClr val="000000"/>
                </a:solidFill>
                <a:latin typeface="微软雅黑" panose="020B0503020204020204" pitchFamily="34" charset="-122"/>
                <a:ea typeface="微软雅黑" panose="020B0503020204020204" pitchFamily="34" charset="-122"/>
              </a:rPr>
              <a:t>。</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49157" name="矩形 1"/>
          <p:cNvSpPr>
            <a:spLocks noChangeArrowheads="1"/>
          </p:cNvSpPr>
          <p:nvPr/>
        </p:nvSpPr>
        <p:spPr bwMode="auto">
          <a:xfrm>
            <a:off x="323705" y="3618481"/>
            <a:ext cx="2982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a:solidFill>
                  <a:srgbClr val="000000"/>
                </a:solidFill>
                <a:latin typeface="微软雅黑" panose="020B0503020204020204" pitchFamily="34" charset="-122"/>
                <a:ea typeface="微软雅黑" panose="020B0503020204020204" pitchFamily="34" charset="-122"/>
              </a:rPr>
              <a:t>HTB</a:t>
            </a:r>
            <a:r>
              <a:rPr lang="zh-CN" altLang="zh-CN" sz="1800" b="1" dirty="0">
                <a:latin typeface="微软雅黑" panose="020B0503020204020204" pitchFamily="34" charset="-122"/>
                <a:ea typeface="微软雅黑" panose="020B0503020204020204" pitchFamily="34" charset="-122"/>
                <a:cs typeface="Times New Roman" panose="02020603050405020304" pitchFamily="18" charset="0"/>
              </a:rPr>
              <a:t>队列调度策略实现流程</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1" name="直接连接符 10"/>
          <p:cNvCxnSpPr/>
          <p:nvPr/>
        </p:nvCxnSpPr>
        <p:spPr>
          <a:xfrm>
            <a:off x="323705" y="3234673"/>
            <a:ext cx="8352580"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49159" name="矩形 2"/>
          <p:cNvSpPr>
            <a:spLocks noChangeArrowheads="1"/>
          </p:cNvSpPr>
          <p:nvPr/>
        </p:nvSpPr>
        <p:spPr bwMode="auto">
          <a:xfrm>
            <a:off x="323705" y="1903192"/>
            <a:ext cx="15985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a:solidFill>
                  <a:srgbClr val="000000"/>
                </a:solidFill>
                <a:latin typeface="微软雅黑" panose="020B0503020204020204" pitchFamily="34" charset="-122"/>
                <a:ea typeface="微软雅黑" panose="020B0503020204020204" pitchFamily="34" charset="-122"/>
              </a:rPr>
              <a:t>HTB</a:t>
            </a:r>
            <a:r>
              <a:rPr lang="zh-CN" altLang="en-US" sz="1800" b="1" dirty="0">
                <a:solidFill>
                  <a:srgbClr val="000000"/>
                </a:solidFill>
                <a:latin typeface="微软雅黑" panose="020B0503020204020204" pitchFamily="34" charset="-122"/>
                <a:ea typeface="微软雅黑" panose="020B0503020204020204" pitchFamily="34" charset="-122"/>
              </a:rPr>
              <a:t>队列规则</a:t>
            </a:r>
            <a:endParaRPr lang="zh-CN" altLang="en-US" sz="1800" b="1" dirty="0"/>
          </a:p>
        </p:txBody>
      </p:sp>
      <p:sp>
        <p:nvSpPr>
          <p:cNvPr id="49160" name="矩形 11"/>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2" name="Rectangle 76"/>
          <p:cNvSpPr>
            <a:spLocks noChangeArrowheads="1"/>
          </p:cNvSpPr>
          <p:nvPr/>
        </p:nvSpPr>
        <p:spPr bwMode="auto">
          <a:xfrm>
            <a:off x="1995488" y="4365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98"/>
          <p:cNvSpPr>
            <a:spLocks noChangeArrowheads="1"/>
          </p:cNvSpPr>
          <p:nvPr/>
        </p:nvSpPr>
        <p:spPr bwMode="auto">
          <a:xfrm>
            <a:off x="1888545" y="4295409"/>
            <a:ext cx="972298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170496729"/>
              </p:ext>
            </p:extLst>
          </p:nvPr>
        </p:nvGraphicFramePr>
        <p:xfrm>
          <a:off x="1793704" y="4367414"/>
          <a:ext cx="5707114" cy="1653766"/>
        </p:xfrm>
        <a:graphic>
          <a:graphicData uri="http://schemas.openxmlformats.org/presentationml/2006/ole">
            <mc:AlternateContent xmlns:mc="http://schemas.openxmlformats.org/markup-compatibility/2006">
              <mc:Choice xmlns:v="urn:schemas-microsoft-com:vml" Requires="v">
                <p:oleObj spid="_x0000_s49345" name="Visio" r:id="rId4" imgW="7594600" imgH="2235200" progId="Visio.Drawing.15">
                  <p:embed/>
                </p:oleObj>
              </mc:Choice>
              <mc:Fallback>
                <p:oleObj name="Visio" r:id="rId4" imgW="7594600" imgH="2235200" progId="Visio.Drawing.15">
                  <p:embed/>
                  <p:pic>
                    <p:nvPicPr>
                      <p:cNvPr id="0" name="Object 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704" y="4367414"/>
                        <a:ext cx="5707114" cy="1653766"/>
                      </a:xfrm>
                      <a:prstGeom prst="rect">
                        <a:avLst/>
                      </a:prstGeom>
                      <a:noFill/>
                    </p:spPr>
                  </p:pic>
                </p:oleObj>
              </mc:Fallback>
            </mc:AlternateContent>
          </a:graphicData>
        </a:graphic>
      </p:graphicFrame>
      <p:sp>
        <p:nvSpPr>
          <p:cNvPr id="6" name="灯片编号占位符 5"/>
          <p:cNvSpPr>
            <a:spLocks noGrp="1"/>
          </p:cNvSpPr>
          <p:nvPr>
            <p:ph type="sldNum" sz="quarter" idx="12"/>
          </p:nvPr>
        </p:nvSpPr>
        <p:spPr/>
        <p:txBody>
          <a:bodyPr/>
          <a:lstStyle/>
          <a:p>
            <a:pPr>
              <a:defRPr/>
            </a:pPr>
            <a:fld id="{053D4517-B401-4B03-9D35-61A16CB3674F}" type="slidenum">
              <a:rPr lang="zh-CN" altLang="en-US" smtClean="0"/>
              <a:t>39</a:t>
            </a:fld>
            <a:endParaRPr lang="zh-CN" altLang="en-US"/>
          </a:p>
        </p:txBody>
      </p:sp>
      <p:grpSp>
        <p:nvGrpSpPr>
          <p:cNvPr id="15" name="组合 14">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6" name="图片 15">
              <a:extLst>
                <a:ext uri="{FF2B5EF4-FFF2-40B4-BE49-F238E27FC236}">
                  <a16:creationId xmlns:a16="http://schemas.microsoft.com/office/drawing/2014/main" xmlns="" id="{6513A494-0297-4CF7-B026-38513566A998}"/>
                </a:ext>
              </a:extLst>
            </p:cNvPr>
            <p:cNvPicPr/>
            <p:nvPr/>
          </p:nvPicPr>
          <p:blipFill>
            <a:blip r:embed="rId6"/>
            <a:stretch>
              <a:fillRect/>
            </a:stretch>
          </p:blipFill>
          <p:spPr>
            <a:xfrm>
              <a:off x="0" y="0"/>
              <a:ext cx="467715" cy="476795"/>
            </a:xfrm>
            <a:prstGeom prst="rect">
              <a:avLst/>
            </a:prstGeom>
            <a:solidFill>
              <a:srgbClr val="000000"/>
            </a:solidFill>
            <a:ln w="9525">
              <a:noFill/>
            </a:ln>
          </p:spPr>
        </p:pic>
        <p:pic>
          <p:nvPicPr>
            <p:cNvPr id="17" name="图片 16">
              <a:extLst>
                <a:ext uri="{FF2B5EF4-FFF2-40B4-BE49-F238E27FC236}">
                  <a16:creationId xmlns:a16="http://schemas.microsoft.com/office/drawing/2014/main" xmlns="" id="{58B61D63-BCD7-4F80-A9C2-40C9671C2C7B}"/>
                </a:ext>
              </a:extLst>
            </p:cNvPr>
            <p:cNvPicPr/>
            <p:nvPr/>
          </p:nvPicPr>
          <p:blipFill>
            <a:blip r:embed="rId7"/>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8" name="矩形 4"/>
          <p:cNvSpPr>
            <a:spLocks noChangeArrowheads="1"/>
          </p:cNvSpPr>
          <p:nvPr/>
        </p:nvSpPr>
        <p:spPr bwMode="auto">
          <a:xfrm>
            <a:off x="-27887" y="1286494"/>
            <a:ext cx="5319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3.4 </a:t>
            </a:r>
            <a:r>
              <a:rPr lang="en-US" altLang="zh-CN" sz="2400" b="1" dirty="0" smtClean="0">
                <a:latin typeface="微软雅黑" panose="020B0503020204020204" pitchFamily="34" charset="-122"/>
                <a:ea typeface="微软雅黑" panose="020B0503020204020204" pitchFamily="34" charset="-122"/>
              </a:rPr>
              <a:t> </a:t>
            </a:r>
            <a:r>
              <a:rPr lang="en-US" altLang="zh-CN" sz="2400" b="1" dirty="0" err="1" smtClean="0">
                <a:latin typeface="微软雅黑" panose="020B0503020204020204" pitchFamily="34" charset="-122"/>
                <a:ea typeface="微软雅黑" panose="020B0503020204020204" pitchFamily="34" charset="-122"/>
              </a:rPr>
              <a:t>QoS</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队</a:t>
            </a:r>
            <a:r>
              <a:rPr lang="zh-CN" altLang="en-US" sz="2400" b="1" dirty="0">
                <a:latin typeface="微软雅黑" panose="020B0503020204020204" pitchFamily="34" charset="-122"/>
                <a:ea typeface="微软雅黑" panose="020B0503020204020204" pitchFamily="34" charset="-122"/>
              </a:rPr>
              <a:t>列调度策略的设计与实</a:t>
            </a:r>
            <a:r>
              <a:rPr lang="zh-CN" altLang="en-US" sz="2400" b="1" dirty="0" smtClean="0">
                <a:latin typeface="微软雅黑" panose="020B0503020204020204" pitchFamily="34" charset="-122"/>
                <a:ea typeface="微软雅黑" panose="020B0503020204020204" pitchFamily="34" charset="-122"/>
              </a:rPr>
              <a:t>现</a:t>
            </a:r>
            <a:endParaRPr lang="zh-CN" altLang="en-US" sz="24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331913" y="2008892"/>
            <a:ext cx="3168650" cy="611187"/>
          </a:xfrm>
          <a:prstGeom prst="rect">
            <a:avLst/>
          </a:prstGeom>
          <a:solidFill>
            <a:schemeClr val="tx1">
              <a:lumMod val="75000"/>
              <a:lumOff val="25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anose="020B0604020202020204" pitchFamily="34" charset="0"/>
              <a:buNone/>
              <a:defRPr/>
            </a:pPr>
            <a:r>
              <a:rPr lang="zh-CN" altLang="en-US" sz="2000" dirty="0">
                <a:solidFill>
                  <a:schemeClr val="bg1"/>
                </a:solidFill>
                <a:latin typeface="黑体" panose="02010609060101010101" charset="-122"/>
                <a:ea typeface="黑体" panose="02010609060101010101" charset="-122"/>
              </a:rPr>
              <a:t>国外研究现状</a:t>
            </a:r>
          </a:p>
        </p:txBody>
      </p:sp>
      <p:sp>
        <p:nvSpPr>
          <p:cNvPr id="33" name="矩形 32"/>
          <p:cNvSpPr/>
          <p:nvPr/>
        </p:nvSpPr>
        <p:spPr>
          <a:xfrm>
            <a:off x="4657725" y="2008892"/>
            <a:ext cx="3168650" cy="611187"/>
          </a:xfrm>
          <a:prstGeom prst="rect">
            <a:avLst/>
          </a:prstGeom>
          <a:solidFill>
            <a:schemeClr val="tx1">
              <a:lumMod val="75000"/>
              <a:lumOff val="25000"/>
            </a:schemeClr>
          </a:solid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buFont typeface="Arial" panose="020B0604020202020204" pitchFamily="34" charset="0"/>
              <a:buNone/>
              <a:defRPr/>
            </a:pPr>
            <a:r>
              <a:rPr lang="zh-CN" altLang="en-US" sz="2000" dirty="0">
                <a:solidFill>
                  <a:schemeClr val="bg1"/>
                </a:solidFill>
                <a:latin typeface="黑体" panose="02010609060101010101" charset="-122"/>
                <a:ea typeface="黑体" panose="02010609060101010101" charset="-122"/>
              </a:rPr>
              <a:t>国内研究现状</a:t>
            </a:r>
          </a:p>
        </p:txBody>
      </p:sp>
      <p:sp>
        <p:nvSpPr>
          <p:cNvPr id="29" name="矩形 28"/>
          <p:cNvSpPr/>
          <p:nvPr/>
        </p:nvSpPr>
        <p:spPr>
          <a:xfrm>
            <a:off x="1331913" y="2801054"/>
            <a:ext cx="3168650" cy="719138"/>
          </a:xfrm>
          <a:prstGeom prst="rect">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buFont typeface="Arial" panose="020B0604020202020204" pitchFamily="34" charset="0"/>
              <a:buNone/>
              <a:defRPr/>
            </a:pPr>
            <a:r>
              <a:rPr lang="en-US" altLang="zh-CN" sz="1600" dirty="0">
                <a:solidFill>
                  <a:schemeClr val="tx1"/>
                </a:solidFill>
                <a:latin typeface="微软雅黑" panose="020B0503020204020204" pitchFamily="34" charset="-122"/>
                <a:ea typeface="微软雅黑" panose="020B0503020204020204" pitchFamily="34" charset="-122"/>
              </a:rPr>
              <a:t>2006 SDN</a:t>
            </a:r>
            <a:r>
              <a:rPr lang="zh-CN" altLang="en-US" sz="1600" dirty="0">
                <a:solidFill>
                  <a:schemeClr val="tx1"/>
                </a:solidFill>
                <a:latin typeface="微软雅黑" panose="020B0503020204020204" pitchFamily="34" charset="-122"/>
                <a:ea typeface="微软雅黑" panose="020B0503020204020204" pitchFamily="34" charset="-122"/>
              </a:rPr>
              <a:t>诞生于斯坦福大学</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5" name="矩形 34"/>
          <p:cNvSpPr/>
          <p:nvPr/>
        </p:nvSpPr>
        <p:spPr>
          <a:xfrm>
            <a:off x="4657725" y="2801054"/>
            <a:ext cx="3168650" cy="719138"/>
          </a:xfrm>
          <a:prstGeom prst="rect">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buFont typeface="Arial" panose="020B0604020202020204" pitchFamily="34" charset="0"/>
              <a:buNone/>
              <a:defRPr/>
            </a:pPr>
            <a:r>
              <a:rPr lang="en-US" altLang="zh-CN" sz="1600" dirty="0">
                <a:solidFill>
                  <a:schemeClr val="tx1"/>
                </a:solidFill>
                <a:latin typeface="微软雅黑" panose="020B0503020204020204" pitchFamily="34" charset="-122"/>
                <a:ea typeface="微软雅黑" panose="020B0503020204020204" pitchFamily="34" charset="-122"/>
              </a:rPr>
              <a:t>2012 </a:t>
            </a:r>
            <a:r>
              <a:rPr lang="zh-CN" altLang="en-US" sz="1600" dirty="0">
                <a:solidFill>
                  <a:schemeClr val="tx1"/>
                </a:solidFill>
                <a:latin typeface="微软雅黑" panose="020B0503020204020204" pitchFamily="34" charset="-122"/>
                <a:ea typeface="微软雅黑" panose="020B0503020204020204" pitchFamily="34" charset="-122"/>
              </a:rPr>
              <a:t>谷歌利用</a:t>
            </a:r>
            <a:r>
              <a:rPr lang="en-US" altLang="zh-CN" sz="1600" dirty="0">
                <a:solidFill>
                  <a:schemeClr val="tx1"/>
                </a:solidFill>
                <a:latin typeface="微软雅黑" panose="020B0503020204020204" pitchFamily="34" charset="-122"/>
                <a:ea typeface="微软雅黑" panose="020B0503020204020204" pitchFamily="34" charset="-122"/>
              </a:rPr>
              <a:t>SDN</a:t>
            </a:r>
            <a:r>
              <a:rPr lang="zh-CN" altLang="en-US" sz="1600" dirty="0">
                <a:solidFill>
                  <a:schemeClr val="tx1"/>
                </a:solidFill>
                <a:latin typeface="微软雅黑" panose="020B0503020204020204" pitchFamily="34" charset="-122"/>
                <a:ea typeface="微软雅黑" panose="020B0503020204020204" pitchFamily="34" charset="-122"/>
              </a:rPr>
              <a:t>对其</a:t>
            </a:r>
            <a:r>
              <a:rPr lang="en-US" altLang="zh-CN" sz="1600" dirty="0">
                <a:solidFill>
                  <a:schemeClr val="tx1"/>
                </a:solidFill>
                <a:latin typeface="微软雅黑" panose="020B0503020204020204" pitchFamily="34" charset="-122"/>
                <a:ea typeface="微软雅黑" panose="020B0503020204020204" pitchFamily="34" charset="-122"/>
              </a:rPr>
              <a:t>B4</a:t>
            </a:r>
            <a:r>
              <a:rPr lang="zh-CN" altLang="en-US" sz="1600" dirty="0">
                <a:solidFill>
                  <a:schemeClr val="tx1"/>
                </a:solidFill>
                <a:latin typeface="微软雅黑" panose="020B0503020204020204" pitchFamily="34" charset="-122"/>
                <a:ea typeface="微软雅黑" panose="020B0503020204020204" pitchFamily="34" charset="-122"/>
              </a:rPr>
              <a:t>网络进行改进</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1331913" y="3664654"/>
            <a:ext cx="3168650" cy="720725"/>
          </a:xfrm>
          <a:prstGeom prst="rect">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buFont typeface="Arial" panose="020B0604020202020204" pitchFamily="34" charset="0"/>
              <a:buNone/>
              <a:defRPr/>
            </a:pPr>
            <a:r>
              <a:rPr lang="en-US" altLang="zh-CN" sz="1600" dirty="0">
                <a:solidFill>
                  <a:schemeClr val="tx1"/>
                </a:solidFill>
                <a:latin typeface="微软雅黑" panose="020B0503020204020204" pitchFamily="34" charset="-122"/>
                <a:ea typeface="微软雅黑" panose="020B0503020204020204" pitchFamily="34" charset="-122"/>
              </a:rPr>
              <a:t>2015</a:t>
            </a:r>
            <a:r>
              <a:rPr lang="zh-CN" altLang="en-US" sz="1600" dirty="0">
                <a:solidFill>
                  <a:schemeClr val="tx1"/>
                </a:solidFill>
                <a:latin typeface="微软雅黑" panose="020B0503020204020204" pitchFamily="34" charset="-122"/>
                <a:ea typeface="微软雅黑" panose="020B0503020204020204" pitchFamily="34" charset="-122"/>
              </a:rPr>
              <a:t>年 联通与华为部署了</a:t>
            </a:r>
            <a:r>
              <a:rPr lang="en-US" altLang="zh-CN" sz="1600" dirty="0">
                <a:solidFill>
                  <a:schemeClr val="tx1"/>
                </a:solidFill>
                <a:latin typeface="微软雅黑" panose="020B0503020204020204" pitchFamily="34" charset="-122"/>
                <a:ea typeface="微软雅黑" panose="020B0503020204020204" pitchFamily="34" charset="-122"/>
              </a:rPr>
              <a:t>T-SDN</a:t>
            </a:r>
            <a:r>
              <a:rPr lang="zh-CN" altLang="en-US" sz="1600" dirty="0">
                <a:solidFill>
                  <a:schemeClr val="tx1"/>
                </a:solidFill>
                <a:latin typeface="微软雅黑" panose="020B0503020204020204" pitchFamily="34" charset="-122"/>
                <a:ea typeface="微软雅黑" panose="020B0503020204020204" pitchFamily="34" charset="-122"/>
              </a:rPr>
              <a:t> </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8" name="矩形 37"/>
          <p:cNvSpPr/>
          <p:nvPr/>
        </p:nvSpPr>
        <p:spPr>
          <a:xfrm>
            <a:off x="4657725" y="3664654"/>
            <a:ext cx="3168650" cy="720725"/>
          </a:xfrm>
          <a:prstGeom prst="rect">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微软在其数据中心部署了</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software-driven</a:t>
            </a:r>
            <a:r>
              <a:rPr lang="en-US" altLang="zh-CN" sz="1600" dirty="0">
                <a:solidFill>
                  <a:schemeClr val="tx1"/>
                </a:solidFill>
                <a:latin typeface="微软雅黑" panose="020B0503020204020204" pitchFamily="34" charset="-122"/>
                <a:ea typeface="微软雅黑" panose="020B0503020204020204" pitchFamily="34" charset="-122"/>
              </a:rPr>
              <a:t> WAN</a:t>
            </a:r>
            <a:r>
              <a:rPr lang="zh-CN" altLang="en-US" sz="1600" dirty="0">
                <a:solidFill>
                  <a:schemeClr val="tx1"/>
                </a:solidFill>
                <a:latin typeface="微软雅黑" panose="020B0503020204020204" pitchFamily="34" charset="-122"/>
                <a:ea typeface="微软雅黑" panose="020B0503020204020204" pitchFamily="34" charset="-122"/>
              </a:rPr>
              <a:t> </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9" name="矩形 38"/>
          <p:cNvSpPr/>
          <p:nvPr/>
        </p:nvSpPr>
        <p:spPr>
          <a:xfrm>
            <a:off x="1331913" y="4528254"/>
            <a:ext cx="3168650" cy="720725"/>
          </a:xfrm>
          <a:prstGeom prst="rect">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buFont typeface="Arial" panose="020B0604020202020204" pitchFamily="34" charset="0"/>
              <a:buNone/>
              <a:defRPr/>
            </a:pPr>
            <a:r>
              <a:rPr lang="zh-CN" altLang="en-US" sz="1600" dirty="0">
                <a:solidFill>
                  <a:schemeClr val="tx1"/>
                </a:solidFill>
                <a:latin typeface="微软雅黑" panose="020B0503020204020204" pitchFamily="34" charset="-122"/>
                <a:ea typeface="微软雅黑" panose="020B0503020204020204" pitchFamily="34" charset="-122"/>
              </a:rPr>
              <a:t>思科、</a:t>
            </a:r>
            <a:r>
              <a:rPr lang="en-US" altLang="zh-CN" sz="1600" dirty="0">
                <a:solidFill>
                  <a:schemeClr val="tx1"/>
                </a:solidFill>
                <a:latin typeface="微软雅黑" panose="020B0503020204020204" pitchFamily="34" charset="-122"/>
                <a:ea typeface="微软雅黑" panose="020B0503020204020204" pitchFamily="34" charset="-122"/>
              </a:rPr>
              <a:t>IBM</a:t>
            </a:r>
            <a:r>
              <a:rPr lang="zh-CN" altLang="en-US" sz="1600" dirty="0">
                <a:solidFill>
                  <a:schemeClr val="tx1"/>
                </a:solidFill>
                <a:latin typeface="微软雅黑" panose="020B0503020204020204" pitchFamily="34" charset="-122"/>
                <a:ea typeface="微软雅黑" panose="020B0503020204020204" pitchFamily="34" charset="-122"/>
              </a:rPr>
              <a:t>等厂商也在研制自己的</a:t>
            </a:r>
            <a:r>
              <a:rPr lang="en-US" altLang="zh-CN" sz="1600" dirty="0">
                <a:solidFill>
                  <a:schemeClr val="tx1"/>
                </a:solidFill>
                <a:latin typeface="微软雅黑" panose="020B0503020204020204" pitchFamily="34" charset="-122"/>
                <a:ea typeface="微软雅黑" panose="020B0503020204020204" pitchFamily="34" charset="-122"/>
              </a:rPr>
              <a:t>SDN</a:t>
            </a:r>
            <a:r>
              <a:rPr lang="zh-CN" altLang="en-US" sz="1600" dirty="0">
                <a:solidFill>
                  <a:schemeClr val="tx1"/>
                </a:solidFill>
                <a:latin typeface="微软雅黑" panose="020B0503020204020204" pitchFamily="34" charset="-122"/>
                <a:ea typeface="微软雅黑" panose="020B0503020204020204" pitchFamily="34" charset="-122"/>
              </a:rPr>
              <a:t>交换机。</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40" name="矩形 39"/>
          <p:cNvSpPr/>
          <p:nvPr/>
        </p:nvSpPr>
        <p:spPr>
          <a:xfrm>
            <a:off x="4657725" y="4528254"/>
            <a:ext cx="3168650" cy="720725"/>
          </a:xfrm>
          <a:prstGeom prst="rect">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buFont typeface="Arial" panose="020B0604020202020204" pitchFamily="34" charset="0"/>
              <a:buNone/>
              <a:defRPr/>
            </a:pPr>
            <a:r>
              <a:rPr lang="en-US" altLang="zh-CN" sz="1600" dirty="0">
                <a:solidFill>
                  <a:schemeClr val="tx1"/>
                </a:solidFill>
                <a:latin typeface="微软雅黑" panose="020B0503020204020204" pitchFamily="34" charset="-122"/>
                <a:ea typeface="微软雅黑" panose="020B0503020204020204" pitchFamily="34" charset="-122"/>
              </a:rPr>
              <a:t>2013 </a:t>
            </a:r>
            <a:r>
              <a:rPr lang="zh-CN" altLang="en-US" sz="1600" dirty="0">
                <a:solidFill>
                  <a:schemeClr val="tx1"/>
                </a:solidFill>
                <a:latin typeface="微软雅黑" panose="020B0503020204020204" pitchFamily="34" charset="-122"/>
                <a:ea typeface="微软雅黑" panose="020B0503020204020204" pitchFamily="34" charset="-122"/>
              </a:rPr>
              <a:t>华为发布了其首款支持</a:t>
            </a:r>
            <a:r>
              <a:rPr lang="en-US" altLang="zh-CN" sz="1600" dirty="0">
                <a:solidFill>
                  <a:schemeClr val="tx1"/>
                </a:solidFill>
                <a:latin typeface="微软雅黑" panose="020B0503020204020204" pitchFamily="34" charset="-122"/>
                <a:ea typeface="微软雅黑" panose="020B0503020204020204" pitchFamily="34" charset="-122"/>
              </a:rPr>
              <a:t>SDN</a:t>
            </a:r>
            <a:r>
              <a:rPr lang="zh-CN" altLang="en-US" sz="1600" dirty="0">
                <a:solidFill>
                  <a:schemeClr val="tx1"/>
                </a:solidFill>
                <a:latin typeface="微软雅黑" panose="020B0503020204020204" pitchFamily="34" charset="-122"/>
                <a:ea typeface="微软雅黑" panose="020B0503020204020204" pitchFamily="34" charset="-122"/>
              </a:rPr>
              <a:t>的交换机</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41" name="矩形 40"/>
          <p:cNvSpPr/>
          <p:nvPr/>
        </p:nvSpPr>
        <p:spPr>
          <a:xfrm>
            <a:off x="1331913" y="5393442"/>
            <a:ext cx="3168650" cy="719137"/>
          </a:xfrm>
          <a:prstGeom prst="rect">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buFont typeface="Arial" panose="020B0604020202020204" pitchFamily="34" charset="0"/>
              <a:buNone/>
              <a:defRPr/>
            </a:pPr>
            <a:r>
              <a:rPr lang="en-US" altLang="zh-CN" sz="1600" dirty="0">
                <a:solidFill>
                  <a:schemeClr val="tx1"/>
                </a:solidFill>
                <a:latin typeface="微软雅黑" panose="020B0503020204020204" pitchFamily="34" charset="-122"/>
                <a:ea typeface="微软雅黑" panose="020B0503020204020204" pitchFamily="34" charset="-122"/>
              </a:rPr>
              <a:t>2012 </a:t>
            </a:r>
            <a:r>
              <a:rPr lang="zh-CN" altLang="en-US" sz="1600" dirty="0">
                <a:solidFill>
                  <a:schemeClr val="tx1"/>
                </a:solidFill>
                <a:latin typeface="微软雅黑" panose="020B0503020204020204" pitchFamily="34" charset="-122"/>
                <a:ea typeface="微软雅黑" panose="020B0503020204020204" pitchFamily="34" charset="-122"/>
              </a:rPr>
              <a:t>国家“</a:t>
            </a:r>
            <a:r>
              <a:rPr lang="en-US" altLang="zh-CN" sz="1600" dirty="0">
                <a:solidFill>
                  <a:schemeClr val="tx1"/>
                </a:solidFill>
                <a:latin typeface="微软雅黑" panose="020B0503020204020204" pitchFamily="34" charset="-122"/>
                <a:ea typeface="微软雅黑" panose="020B0503020204020204" pitchFamily="34" charset="-122"/>
              </a:rPr>
              <a:t>863</a:t>
            </a:r>
            <a:r>
              <a:rPr lang="zh-CN" altLang="en-US" sz="1600" dirty="0">
                <a:solidFill>
                  <a:schemeClr val="tx1"/>
                </a:solidFill>
                <a:latin typeface="微软雅黑" panose="020B0503020204020204" pitchFamily="34" charset="-122"/>
                <a:ea typeface="微软雅黑" panose="020B0503020204020204" pitchFamily="34" charset="-122"/>
              </a:rPr>
              <a:t>”项目</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未来体系网络创新环境</a:t>
            </a:r>
            <a:r>
              <a:rPr lang="en-US" altLang="zh-CN" sz="1600" dirty="0">
                <a:solidFill>
                  <a:schemeClr val="tx1"/>
                </a:solidFill>
                <a:latin typeface="微软雅黑" panose="020B0503020204020204" pitchFamily="34" charset="-122"/>
                <a:ea typeface="微软雅黑" panose="020B0503020204020204" pitchFamily="34" charset="-122"/>
              </a:rPr>
              <a:t>FINE</a:t>
            </a:r>
          </a:p>
        </p:txBody>
      </p:sp>
      <p:sp>
        <p:nvSpPr>
          <p:cNvPr id="42" name="矩形 41"/>
          <p:cNvSpPr/>
          <p:nvPr/>
        </p:nvSpPr>
        <p:spPr>
          <a:xfrm>
            <a:off x="4657725" y="5393442"/>
            <a:ext cx="3168650" cy="719137"/>
          </a:xfrm>
          <a:prstGeom prst="rect">
            <a:avLst/>
          </a:prstGeom>
          <a:solidFill>
            <a:schemeClr val="bg1">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buFont typeface="Arial" panose="020B0604020202020204" pitchFamily="34" charset="0"/>
              <a:buNone/>
              <a:defRPr/>
            </a:pPr>
            <a:r>
              <a:rPr lang="en-US" altLang="zh-CN" sz="1600" dirty="0">
                <a:solidFill>
                  <a:schemeClr val="tx1"/>
                </a:solidFill>
                <a:latin typeface="微软雅黑" panose="020B0503020204020204" pitchFamily="34" charset="-122"/>
                <a:ea typeface="微软雅黑" panose="020B0503020204020204" pitchFamily="34" charset="-122"/>
              </a:rPr>
              <a:t>2017</a:t>
            </a:r>
            <a:r>
              <a:rPr lang="zh-CN" altLang="en-US" sz="1600" dirty="0">
                <a:solidFill>
                  <a:schemeClr val="tx1"/>
                </a:solidFill>
                <a:latin typeface="微软雅黑" panose="020B0503020204020204" pitchFamily="34" charset="-122"/>
                <a:ea typeface="微软雅黑" panose="020B0503020204020204" pitchFamily="34" charset="-122"/>
              </a:rPr>
              <a:t>年 移动表示</a:t>
            </a:r>
            <a:r>
              <a:rPr lang="zh-CN" altLang="zh-CN" sz="1600" dirty="0">
                <a:solidFill>
                  <a:schemeClr val="tx1"/>
                </a:solidFill>
                <a:latin typeface="微软雅黑" panose="020B0503020204020204" pitchFamily="34" charset="-122"/>
                <a:ea typeface="微软雅黑" panose="020B0503020204020204" pitchFamily="34" charset="-122"/>
              </a:rPr>
              <a:t>移动未来网络将在架构和网元两个层面进行重构</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7473950" y="260350"/>
            <a:ext cx="1490663" cy="523875"/>
          </a:xfrm>
          <a:prstGeom prst="rect">
            <a:avLst/>
          </a:prstGeom>
        </p:spPr>
        <p:txBody>
          <a:bodyPr>
            <a:spAutoFit/>
          </a:bodyPr>
          <a:lstStyle/>
          <a:p>
            <a:pPr algn="r" eaLnBrk="1" hangingPunct="1">
              <a:buFont typeface="Arial" panose="020B0604020202020204" pitchFamily="34" charset="0"/>
              <a:buNone/>
              <a:defRPr/>
            </a:pPr>
            <a:r>
              <a:rPr lang="en-US" altLang="zh-CN" sz="2800" b="1" kern="10" dirty="0">
                <a:solidFill>
                  <a:srgbClr val="800080"/>
                </a:solidFill>
                <a:latin typeface="宋体" panose="02010600030101010101" pitchFamily="2" charset="-122"/>
              </a:rPr>
              <a:t>1 </a:t>
            </a:r>
            <a:r>
              <a:rPr lang="zh-CN" altLang="en-US" sz="2800" b="1" kern="10" dirty="0">
                <a:solidFill>
                  <a:srgbClr val="800080"/>
                </a:solidFill>
                <a:latin typeface="宋体" panose="02010600030101010101" pitchFamily="2" charset="-122"/>
              </a:rPr>
              <a:t>绪论</a:t>
            </a:r>
          </a:p>
        </p:txBody>
      </p:sp>
      <p:sp>
        <p:nvSpPr>
          <p:cNvPr id="2" name="灯片编号占位符 1"/>
          <p:cNvSpPr>
            <a:spLocks noGrp="1"/>
          </p:cNvSpPr>
          <p:nvPr>
            <p:ph type="sldNum" sz="quarter" idx="12"/>
          </p:nvPr>
        </p:nvSpPr>
        <p:spPr>
          <a:xfrm>
            <a:off x="6457950" y="6376105"/>
            <a:ext cx="2057400" cy="365125"/>
          </a:xfrm>
        </p:spPr>
        <p:txBody>
          <a:bodyPr/>
          <a:lstStyle/>
          <a:p>
            <a:pPr>
              <a:defRPr/>
            </a:pPr>
            <a:fld id="{BAD65103-B406-43A2-AB3E-72BDA84B9D2C}" type="slidenum">
              <a:rPr lang="zh-CN" altLang="en-US" smtClean="0"/>
              <a:t>4</a:t>
            </a:fld>
            <a:endParaRPr lang="zh-CN" altLang="en-US"/>
          </a:p>
        </p:txBody>
      </p:sp>
      <p:grpSp>
        <p:nvGrpSpPr>
          <p:cNvPr id="19" name="组合 18">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0" name="图片 19">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22" name="图片 21">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3" name="矩形 4"/>
          <p:cNvSpPr>
            <a:spLocks noChangeArrowheads="1"/>
          </p:cNvSpPr>
          <p:nvPr/>
        </p:nvSpPr>
        <p:spPr bwMode="auto">
          <a:xfrm>
            <a:off x="-27887" y="1286494"/>
            <a:ext cx="287176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smtClean="0">
                <a:latin typeface="微软雅黑" panose="020B0503020204020204" pitchFamily="34" charset="-122"/>
                <a:ea typeface="微软雅黑" panose="020B0503020204020204" pitchFamily="34" charset="-122"/>
              </a:rPr>
              <a:t>1.2 </a:t>
            </a:r>
            <a:r>
              <a:rPr lang="zh-CN" altLang="en-US" sz="2400" b="1" dirty="0">
                <a:latin typeface="微软雅黑" panose="020B0503020204020204" pitchFamily="34" charset="-122"/>
                <a:ea typeface="微软雅黑" panose="020B0503020204020204" pitchFamily="34" charset="-122"/>
              </a:rPr>
              <a:t>国内</a:t>
            </a:r>
            <a:r>
              <a:rPr lang="zh-CN" altLang="en-US" sz="2400" b="1" dirty="0" smtClean="0">
                <a:latin typeface="微软雅黑" panose="020B0503020204020204" pitchFamily="34" charset="-122"/>
                <a:ea typeface="微软雅黑" panose="020B0503020204020204" pitchFamily="34" charset="-122"/>
              </a:rPr>
              <a:t>外研究现状</a:t>
            </a:r>
            <a:endParaRPr lang="zh-CN" altLang="en-US"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4"/>
          <p:cNvSpPr>
            <a:spLocks noChangeArrowheads="1"/>
          </p:cNvSpPr>
          <p:nvPr/>
        </p:nvSpPr>
        <p:spPr bwMode="auto">
          <a:xfrm>
            <a:off x="1112838" y="2299158"/>
            <a:ext cx="79234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dirty="0">
                <a:solidFill>
                  <a:srgbClr val="000000"/>
                </a:solidFill>
                <a:latin typeface="微软雅黑" panose="020B0503020204020204" pitchFamily="34" charset="-122"/>
                <a:ea typeface="微软雅黑" panose="020B0503020204020204" pitchFamily="34" charset="-122"/>
              </a:rPr>
              <a:t>HTB</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队列调度规则是通过对</a:t>
            </a: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1600" dirty="0" err="1">
                <a:solidFill>
                  <a:srgbClr val="000000"/>
                </a:solidFill>
                <a:latin typeface="微软雅黑" panose="020B0503020204020204" pitchFamily="34" charset="-122"/>
                <a:ea typeface="微软雅黑" panose="020B0503020204020204" pitchFamily="34" charset="-122"/>
              </a:rPr>
              <a:t>OpenvSwitch</a:t>
            </a: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zh-CN" sz="1600" dirty="0">
                <a:solidFill>
                  <a:srgbClr val="000000"/>
                </a:solidFill>
                <a:latin typeface="微软雅黑" panose="020B0503020204020204" pitchFamily="34" charset="-122"/>
                <a:ea typeface="微软雅黑" panose="020B0503020204020204" pitchFamily="34" charset="-122"/>
              </a:rPr>
              <a:t>的</a:t>
            </a:r>
            <a:r>
              <a:rPr lang="en-US" altLang="zh-CN" sz="1600" dirty="0" err="1">
                <a:solidFill>
                  <a:srgbClr val="000000"/>
                </a:solidFill>
                <a:latin typeface="微软雅黑" panose="020B0503020204020204" pitchFamily="34" charset="-122"/>
                <a:ea typeface="微软雅黑" panose="020B0503020204020204" pitchFamily="34" charset="-122"/>
              </a:rPr>
              <a:t>linux-htb</a:t>
            </a: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zh-CN" sz="1600" dirty="0">
                <a:solidFill>
                  <a:srgbClr val="000000"/>
                </a:solidFill>
                <a:latin typeface="微软雅黑" panose="020B0503020204020204" pitchFamily="34" charset="-122"/>
                <a:ea typeface="微软雅黑" panose="020B0503020204020204" pitchFamily="34" charset="-122"/>
              </a:rPr>
              <a:t>队列模块进行配置来实现的</a:t>
            </a:r>
            <a:r>
              <a:rPr lang="zh-CN" altLang="en-US" sz="1600" dirty="0">
                <a:solidFill>
                  <a:srgbClr val="00000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pic>
        <p:nvPicPr>
          <p:cNvPr id="50179"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109" y="2938245"/>
            <a:ext cx="7682761" cy="254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a:off x="1187450" y="2675732"/>
            <a:ext cx="7488835"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50182" name="矩形 9"/>
          <p:cNvSpPr>
            <a:spLocks noChangeArrowheads="1"/>
          </p:cNvSpPr>
          <p:nvPr/>
        </p:nvSpPr>
        <p:spPr bwMode="auto">
          <a:xfrm>
            <a:off x="1112838" y="1875632"/>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dirty="0">
                <a:solidFill>
                  <a:srgbClr val="000000"/>
                </a:solidFill>
                <a:latin typeface="微软雅黑" panose="020B0503020204020204" pitchFamily="34" charset="-122"/>
                <a:ea typeface="微软雅黑" panose="020B0503020204020204" pitchFamily="34" charset="-122"/>
              </a:rPr>
              <a:t>队列调度策略配置</a:t>
            </a:r>
            <a:endParaRPr lang="zh-CN" altLang="en-US" sz="1800" b="1" dirty="0"/>
          </a:p>
        </p:txBody>
      </p:sp>
      <p:sp>
        <p:nvSpPr>
          <p:cNvPr id="50183" name="矩形 9"/>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3 </a:t>
            </a:r>
            <a:r>
              <a:rPr lang="en-US" altLang="zh-CN" sz="2800" b="1">
                <a:solidFill>
                  <a:srgbClr val="800080"/>
                </a:solidFill>
                <a:latin typeface="Times New Roman" panose="02020603050405020304" pitchFamily="18" charset="0"/>
                <a:cs typeface="Times New Roman" panose="02020603050405020304" pitchFamily="18" charset="0"/>
              </a:rPr>
              <a:t>QoS</a:t>
            </a:r>
            <a:r>
              <a:rPr lang="zh-CN" altLang="en-US" sz="2800" b="1">
                <a:solidFill>
                  <a:srgbClr val="800080"/>
                </a:solidFill>
                <a:latin typeface="楷体_GB2312" panose="02010609030101010101" pitchFamily="1" charset="-122"/>
              </a:rPr>
              <a:t>控制策略设计与实现</a:t>
            </a:r>
          </a:p>
        </p:txBody>
      </p:sp>
      <p:sp>
        <p:nvSpPr>
          <p:cNvPr id="15" name="矩形 14"/>
          <p:cNvSpPr/>
          <p:nvPr/>
        </p:nvSpPr>
        <p:spPr>
          <a:xfrm>
            <a:off x="4186859" y="5746999"/>
            <a:ext cx="1296090" cy="418191"/>
          </a:xfrm>
          <a:prstGeom prst="rect">
            <a:avLst/>
          </a:prstGeom>
        </p:spPr>
        <p:txBody>
          <a:bodyPr wrap="square">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队列配置图</a:t>
            </a:r>
            <a:endParaRPr lang="zh-CN" altLang="en-US" sz="16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40</a:t>
            </a:fld>
            <a:endParaRPr lang="zh-CN" altLang="en-US"/>
          </a:p>
        </p:txBody>
      </p:sp>
      <p:grpSp>
        <p:nvGrpSpPr>
          <p:cNvPr id="13" name="组合 12">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4" name="图片 13">
              <a:extLst>
                <a:ext uri="{FF2B5EF4-FFF2-40B4-BE49-F238E27FC236}">
                  <a16:creationId xmlns:a16="http://schemas.microsoft.com/office/drawing/2014/main" xmlns="" id="{6513A494-0297-4CF7-B026-38513566A998}"/>
                </a:ext>
              </a:extLst>
            </p:cNvPr>
            <p:cNvPicPr/>
            <p:nvPr/>
          </p:nvPicPr>
          <p:blipFill>
            <a:blip r:embed="rId5"/>
            <a:stretch>
              <a:fillRect/>
            </a:stretch>
          </p:blipFill>
          <p:spPr>
            <a:xfrm>
              <a:off x="0" y="0"/>
              <a:ext cx="467715" cy="476795"/>
            </a:xfrm>
            <a:prstGeom prst="rect">
              <a:avLst/>
            </a:prstGeom>
            <a:solidFill>
              <a:srgbClr val="000000"/>
            </a:solidFill>
            <a:ln w="9525">
              <a:noFill/>
            </a:ln>
          </p:spPr>
        </p:pic>
        <p:pic>
          <p:nvPicPr>
            <p:cNvPr id="16" name="图片 15">
              <a:extLst>
                <a:ext uri="{FF2B5EF4-FFF2-40B4-BE49-F238E27FC236}">
                  <a16:creationId xmlns:a16="http://schemas.microsoft.com/office/drawing/2014/main" xmlns="" id="{58B61D63-BCD7-4F80-A9C2-40C9671C2C7B}"/>
                </a:ext>
              </a:extLst>
            </p:cNvPr>
            <p:cNvPicPr/>
            <p:nvPr/>
          </p:nvPicPr>
          <p:blipFill>
            <a:blip r:embed="rId6"/>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7" name="矩形 4"/>
          <p:cNvSpPr>
            <a:spLocks noChangeArrowheads="1"/>
          </p:cNvSpPr>
          <p:nvPr/>
        </p:nvSpPr>
        <p:spPr bwMode="auto">
          <a:xfrm>
            <a:off x="-27887" y="1286494"/>
            <a:ext cx="5319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3.4 </a:t>
            </a:r>
            <a:r>
              <a:rPr lang="en-US" altLang="zh-CN" sz="2400" b="1" dirty="0" smtClean="0">
                <a:latin typeface="微软雅黑" panose="020B0503020204020204" pitchFamily="34" charset="-122"/>
                <a:ea typeface="微软雅黑" panose="020B0503020204020204" pitchFamily="34" charset="-122"/>
              </a:rPr>
              <a:t> </a:t>
            </a:r>
            <a:r>
              <a:rPr lang="en-US" altLang="zh-CN" sz="2400" b="1" dirty="0" err="1" smtClean="0">
                <a:latin typeface="微软雅黑" panose="020B0503020204020204" pitchFamily="34" charset="-122"/>
                <a:ea typeface="微软雅黑" panose="020B0503020204020204" pitchFamily="34" charset="-122"/>
              </a:rPr>
              <a:t>QoS</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队</a:t>
            </a:r>
            <a:r>
              <a:rPr lang="zh-CN" altLang="en-US" sz="2400" b="1" dirty="0">
                <a:latin typeface="微软雅黑" panose="020B0503020204020204" pitchFamily="34" charset="-122"/>
                <a:ea typeface="微软雅黑" panose="020B0503020204020204" pitchFamily="34" charset="-122"/>
              </a:rPr>
              <a:t>列调度策略的设计与实</a:t>
            </a:r>
            <a:r>
              <a:rPr lang="zh-CN" altLang="en-US" sz="2400" b="1" dirty="0" smtClean="0">
                <a:latin typeface="微软雅黑" panose="020B0503020204020204" pitchFamily="34" charset="-122"/>
                <a:ea typeface="微软雅黑" panose="020B0503020204020204" pitchFamily="34" charset="-122"/>
              </a:rPr>
              <a:t>现</a:t>
            </a:r>
            <a:endParaRPr lang="zh-CN" altLang="en-US"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6"/>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3 </a:t>
            </a:r>
            <a:r>
              <a:rPr lang="en-US" altLang="zh-CN" sz="2800" b="1" dirty="0" err="1">
                <a:solidFill>
                  <a:srgbClr val="800080"/>
                </a:solidFill>
                <a:latin typeface="Times New Roman" panose="02020603050405020304" pitchFamily="18" charset="0"/>
                <a:cs typeface="Times New Roman" panose="02020603050405020304" pitchFamily="18" charset="0"/>
              </a:rPr>
              <a:t>QoS</a:t>
            </a:r>
            <a:r>
              <a:rPr lang="zh-CN" altLang="en-US" sz="2800" b="1" dirty="0">
                <a:solidFill>
                  <a:srgbClr val="800080"/>
                </a:solidFill>
                <a:latin typeface="宋体" panose="02010600030101010101" pitchFamily="2" charset="-122"/>
              </a:rPr>
              <a:t>控制策略设计与实现</a:t>
            </a:r>
          </a:p>
        </p:txBody>
      </p:sp>
      <p:pic>
        <p:nvPicPr>
          <p:cNvPr id="12" name="图片 11" descr="C:\Users\Dell\Desktop\2019-01-02 04-37-42屏幕截图.png"/>
          <p:cNvPicPr/>
          <p:nvPr/>
        </p:nvPicPr>
        <p:blipFill>
          <a:blip r:embed="rId4">
            <a:extLst>
              <a:ext uri="{28A0092B-C50C-407E-A947-70E740481C1C}">
                <a14:useLocalDpi xmlns:a14="http://schemas.microsoft.com/office/drawing/2010/main" val="0"/>
              </a:ext>
            </a:extLst>
          </a:blip>
          <a:srcRect/>
          <a:stretch>
            <a:fillRect/>
          </a:stretch>
        </p:blipFill>
        <p:spPr bwMode="auto">
          <a:xfrm>
            <a:off x="395164" y="2024578"/>
            <a:ext cx="3263265" cy="3933190"/>
          </a:xfrm>
          <a:prstGeom prst="rect">
            <a:avLst/>
          </a:prstGeom>
          <a:noFill/>
          <a:ln>
            <a:noFill/>
          </a:ln>
        </p:spPr>
      </p:pic>
      <p:pic>
        <p:nvPicPr>
          <p:cNvPr id="13" name="图片 12" descr="C:\Users\Dell\Documents\Tencent Files\1762871539\Image\C2C\Image1\)W6LZK@~]B42@YN4Y5U@ROM.png"/>
          <p:cNvPicPr/>
          <p:nvPr/>
        </p:nvPicPr>
        <p:blipFill>
          <a:blip r:embed="rId5">
            <a:extLst>
              <a:ext uri="{28A0092B-C50C-407E-A947-70E740481C1C}">
                <a14:useLocalDpi xmlns:a14="http://schemas.microsoft.com/office/drawing/2010/main" val="0"/>
              </a:ext>
            </a:extLst>
          </a:blip>
          <a:srcRect/>
          <a:stretch>
            <a:fillRect/>
          </a:stretch>
        </p:blipFill>
        <p:spPr bwMode="auto">
          <a:xfrm>
            <a:off x="3789574" y="3970380"/>
            <a:ext cx="4925060" cy="918845"/>
          </a:xfrm>
          <a:prstGeom prst="rect">
            <a:avLst/>
          </a:prstGeom>
          <a:noFill/>
          <a:ln>
            <a:noFill/>
          </a:ln>
        </p:spPr>
      </p:pic>
      <p:sp>
        <p:nvSpPr>
          <p:cNvPr id="8" name="矩形 7"/>
          <p:cNvSpPr/>
          <p:nvPr/>
        </p:nvSpPr>
        <p:spPr>
          <a:xfrm>
            <a:off x="950211" y="6120722"/>
            <a:ext cx="1681871" cy="418191"/>
          </a:xfrm>
          <a:prstGeom prst="rect">
            <a:avLst/>
          </a:prstGeom>
        </p:spPr>
        <p:txBody>
          <a:bodyPr wrap="none">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端口列表查询图</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5438419" y="5013110"/>
            <a:ext cx="1627369" cy="461665"/>
          </a:xfrm>
          <a:prstGeom prst="rect">
            <a:avLst/>
          </a:prstGeom>
        </p:spPr>
        <p:txBody>
          <a:bodyPr wrap="none">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列表查询图</a:t>
            </a:r>
            <a:endParaRPr lang="zh-CN" altLang="en-US" sz="16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41</a:t>
            </a:fld>
            <a:endParaRPr lang="zh-CN" altLang="en-US"/>
          </a:p>
        </p:txBody>
      </p:sp>
      <p:grpSp>
        <p:nvGrpSpPr>
          <p:cNvPr id="19" name="组合 18">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0" name="图片 19">
              <a:extLst>
                <a:ext uri="{FF2B5EF4-FFF2-40B4-BE49-F238E27FC236}">
                  <a16:creationId xmlns:a16="http://schemas.microsoft.com/office/drawing/2014/main" xmlns="" id="{6513A494-0297-4CF7-B026-38513566A998}"/>
                </a:ext>
              </a:extLst>
            </p:cNvPr>
            <p:cNvPicPr/>
            <p:nvPr/>
          </p:nvPicPr>
          <p:blipFill>
            <a:blip r:embed="rId6"/>
            <a:stretch>
              <a:fillRect/>
            </a:stretch>
          </p:blipFill>
          <p:spPr>
            <a:xfrm>
              <a:off x="0" y="0"/>
              <a:ext cx="467715" cy="476795"/>
            </a:xfrm>
            <a:prstGeom prst="rect">
              <a:avLst/>
            </a:prstGeom>
            <a:solidFill>
              <a:srgbClr val="000000"/>
            </a:solidFill>
            <a:ln w="9525">
              <a:noFill/>
            </a:ln>
          </p:spPr>
        </p:pic>
        <p:pic>
          <p:nvPicPr>
            <p:cNvPr id="21" name="图片 20">
              <a:extLst>
                <a:ext uri="{FF2B5EF4-FFF2-40B4-BE49-F238E27FC236}">
                  <a16:creationId xmlns:a16="http://schemas.microsoft.com/office/drawing/2014/main" xmlns="" id="{58B61D63-BCD7-4F80-A9C2-40C9671C2C7B}"/>
                </a:ext>
              </a:extLst>
            </p:cNvPr>
            <p:cNvPicPr/>
            <p:nvPr/>
          </p:nvPicPr>
          <p:blipFill>
            <a:blip r:embed="rId7"/>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3" name="矩形 4"/>
          <p:cNvSpPr>
            <a:spLocks noChangeArrowheads="1"/>
          </p:cNvSpPr>
          <p:nvPr/>
        </p:nvSpPr>
        <p:spPr bwMode="auto">
          <a:xfrm>
            <a:off x="-27887" y="1286494"/>
            <a:ext cx="5319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3.4 </a:t>
            </a:r>
            <a:r>
              <a:rPr lang="en-US" altLang="zh-CN" sz="2400" b="1" dirty="0" smtClean="0">
                <a:latin typeface="微软雅黑" panose="020B0503020204020204" pitchFamily="34" charset="-122"/>
                <a:ea typeface="微软雅黑" panose="020B0503020204020204" pitchFamily="34" charset="-122"/>
              </a:rPr>
              <a:t> </a:t>
            </a:r>
            <a:r>
              <a:rPr lang="en-US" altLang="zh-CN" sz="2400" b="1" dirty="0" err="1" smtClean="0">
                <a:latin typeface="微软雅黑" panose="020B0503020204020204" pitchFamily="34" charset="-122"/>
                <a:ea typeface="微软雅黑" panose="020B0503020204020204" pitchFamily="34" charset="-122"/>
              </a:rPr>
              <a:t>QoS</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队</a:t>
            </a:r>
            <a:r>
              <a:rPr lang="zh-CN" altLang="en-US" sz="2400" b="1" dirty="0">
                <a:latin typeface="微软雅黑" panose="020B0503020204020204" pitchFamily="34" charset="-122"/>
                <a:ea typeface="微软雅黑" panose="020B0503020204020204" pitchFamily="34" charset="-122"/>
              </a:rPr>
              <a:t>列调度策略的设计与实</a:t>
            </a:r>
            <a:r>
              <a:rPr lang="zh-CN" altLang="en-US" sz="2400" b="1" dirty="0" smtClean="0">
                <a:latin typeface="微软雅黑" panose="020B0503020204020204" pitchFamily="34" charset="-122"/>
                <a:ea typeface="微软雅黑" panose="020B0503020204020204" pitchFamily="34" charset="-122"/>
              </a:rPr>
              <a:t>现</a:t>
            </a:r>
            <a:endParaRPr lang="zh-CN" altLang="en-US" sz="2400" b="1" dirty="0">
              <a:latin typeface="微软雅黑" panose="020B0503020204020204" pitchFamily="34" charset="-122"/>
              <a:ea typeface="微软雅黑" panose="020B0503020204020204" pitchFamily="34" charset="-122"/>
            </a:endParaRPr>
          </a:p>
        </p:txBody>
      </p:sp>
      <p:sp>
        <p:nvSpPr>
          <p:cNvPr id="24" name="矩形 1"/>
          <p:cNvSpPr>
            <a:spLocks noChangeArrowheads="1"/>
          </p:cNvSpPr>
          <p:nvPr/>
        </p:nvSpPr>
        <p:spPr bwMode="auto">
          <a:xfrm>
            <a:off x="6481762" y="1645894"/>
            <a:ext cx="2033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zh-CN" sz="1800" b="1" dirty="0">
                <a:latin typeface="微软雅黑" panose="020B0503020204020204" pitchFamily="34" charset="-122"/>
                <a:ea typeface="微软雅黑" panose="020B0503020204020204" pitchFamily="34" charset="-122"/>
                <a:cs typeface="Times New Roman" panose="02020603050405020304" pitchFamily="18" charset="0"/>
              </a:rPr>
              <a:t>队列规则配置结果</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1"/>
    </p:custDataLst>
  </p:cSld>
  <p:clrMapOvr>
    <a:masterClrMapping/>
  </p:clrMapOvr>
  <p:transition advTm="2586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6"/>
          <p:cNvSpPr>
            <a:spLocks noChangeArrowheads="1"/>
          </p:cNvSpPr>
          <p:nvPr/>
        </p:nvSpPr>
        <p:spPr bwMode="auto">
          <a:xfrm>
            <a:off x="4510088" y="247650"/>
            <a:ext cx="476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3 </a:t>
            </a:r>
            <a:r>
              <a:rPr lang="en-US" altLang="zh-CN" sz="2800" b="1" dirty="0" err="1">
                <a:solidFill>
                  <a:srgbClr val="800080"/>
                </a:solidFill>
                <a:latin typeface="Times New Roman" panose="02020603050405020304" pitchFamily="18" charset="0"/>
                <a:cs typeface="Times New Roman" panose="02020603050405020304" pitchFamily="18" charset="0"/>
              </a:rPr>
              <a:t>QoS</a:t>
            </a:r>
            <a:r>
              <a:rPr lang="zh-CN" altLang="en-US" sz="2800" b="1" dirty="0">
                <a:solidFill>
                  <a:srgbClr val="800080"/>
                </a:solidFill>
                <a:latin typeface="宋体" panose="02010600030101010101" pitchFamily="2" charset="-122"/>
              </a:rPr>
              <a:t>控制策略设计与实现</a:t>
            </a:r>
          </a:p>
        </p:txBody>
      </p:sp>
      <p:sp>
        <p:nvSpPr>
          <p:cNvPr id="51205" name="矩形 1"/>
          <p:cNvSpPr>
            <a:spLocks noChangeArrowheads="1"/>
          </p:cNvSpPr>
          <p:nvPr/>
        </p:nvSpPr>
        <p:spPr bwMode="auto">
          <a:xfrm>
            <a:off x="6481762" y="1645894"/>
            <a:ext cx="2033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zh-CN" sz="1800" b="1" dirty="0">
                <a:latin typeface="微软雅黑" panose="020B0503020204020204" pitchFamily="34" charset="-122"/>
                <a:ea typeface="微软雅黑" panose="020B0503020204020204" pitchFamily="34" charset="-122"/>
                <a:cs typeface="Times New Roman" panose="02020603050405020304" pitchFamily="18" charset="0"/>
              </a:rPr>
              <a:t>队列规则配置结果</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descr="C:\Users\Dell\Documents\Tencent Files\1762871539\Image\C2C\Image1\G~7{C(]ZQ{TP)}DKTI7H09O.png"/>
          <p:cNvPicPr/>
          <p:nvPr/>
        </p:nvPicPr>
        <p:blipFill>
          <a:blip r:embed="rId3">
            <a:extLst>
              <a:ext uri="{28A0092B-C50C-407E-A947-70E740481C1C}">
                <a14:useLocalDpi xmlns:a14="http://schemas.microsoft.com/office/drawing/2010/main" val="0"/>
              </a:ext>
            </a:extLst>
          </a:blip>
          <a:srcRect/>
          <a:stretch>
            <a:fillRect/>
          </a:stretch>
        </p:blipFill>
        <p:spPr bwMode="auto">
          <a:xfrm>
            <a:off x="2175844" y="2596820"/>
            <a:ext cx="4959985" cy="2808605"/>
          </a:xfrm>
          <a:prstGeom prst="rect">
            <a:avLst/>
          </a:prstGeom>
          <a:noFill/>
          <a:ln>
            <a:noFill/>
          </a:ln>
        </p:spPr>
      </p:pic>
      <p:sp>
        <p:nvSpPr>
          <p:cNvPr id="8" name="矩形 7"/>
          <p:cNvSpPr/>
          <p:nvPr/>
        </p:nvSpPr>
        <p:spPr>
          <a:xfrm>
            <a:off x="3687785" y="5535053"/>
            <a:ext cx="1936105" cy="418191"/>
          </a:xfrm>
          <a:prstGeom prst="rect">
            <a:avLst/>
          </a:prstGeom>
        </p:spPr>
        <p:txBody>
          <a:bodyPr wrap="square">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queue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列表查询图</a:t>
            </a:r>
            <a:endParaRPr lang="zh-CN" altLang="en-US" sz="1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053D4517-B401-4B03-9D35-61A16CB3674F}" type="slidenum">
              <a:rPr lang="zh-CN" altLang="en-US" smtClean="0"/>
              <a:t>42</a:t>
            </a:fld>
            <a:endParaRPr lang="zh-CN" altLang="en-US"/>
          </a:p>
        </p:txBody>
      </p:sp>
      <p:grpSp>
        <p:nvGrpSpPr>
          <p:cNvPr id="9" name="组合 8">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0" name="图片 9">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1" name="图片 10">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2" name="矩形 4"/>
          <p:cNvSpPr>
            <a:spLocks noChangeArrowheads="1"/>
          </p:cNvSpPr>
          <p:nvPr/>
        </p:nvSpPr>
        <p:spPr bwMode="auto">
          <a:xfrm>
            <a:off x="-27887" y="1286494"/>
            <a:ext cx="5319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3.4 </a:t>
            </a:r>
            <a:r>
              <a:rPr lang="en-US" altLang="zh-CN" sz="2400" b="1" dirty="0" smtClean="0">
                <a:latin typeface="微软雅黑" panose="020B0503020204020204" pitchFamily="34" charset="-122"/>
                <a:ea typeface="微软雅黑" panose="020B0503020204020204" pitchFamily="34" charset="-122"/>
              </a:rPr>
              <a:t> </a:t>
            </a:r>
            <a:r>
              <a:rPr lang="en-US" altLang="zh-CN" sz="2400" b="1" dirty="0" err="1" smtClean="0">
                <a:latin typeface="微软雅黑" panose="020B0503020204020204" pitchFamily="34" charset="-122"/>
                <a:ea typeface="微软雅黑" panose="020B0503020204020204" pitchFamily="34" charset="-122"/>
              </a:rPr>
              <a:t>QoS</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队</a:t>
            </a:r>
            <a:r>
              <a:rPr lang="zh-CN" altLang="en-US" sz="2400" b="1" dirty="0">
                <a:latin typeface="微软雅黑" panose="020B0503020204020204" pitchFamily="34" charset="-122"/>
                <a:ea typeface="微软雅黑" panose="020B0503020204020204" pitchFamily="34" charset="-122"/>
              </a:rPr>
              <a:t>列调度策略的设计与实</a:t>
            </a:r>
            <a:r>
              <a:rPr lang="zh-CN" altLang="en-US" sz="2400" b="1" dirty="0" smtClean="0">
                <a:latin typeface="微软雅黑" panose="020B0503020204020204" pitchFamily="34" charset="-122"/>
                <a:ea typeface="微软雅黑" panose="020B0503020204020204" pitchFamily="34" charset="-122"/>
              </a:rPr>
              <a:t>现</a:t>
            </a:r>
            <a:endParaRPr lang="zh-CN" altLang="en-US"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文本框 2"/>
          <p:cNvSpPr txBox="1">
            <a:spLocks noChangeArrowheads="1"/>
          </p:cNvSpPr>
          <p:nvPr/>
        </p:nvSpPr>
        <p:spPr bwMode="auto">
          <a:xfrm>
            <a:off x="701027" y="1762977"/>
            <a:ext cx="76328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视频传</a:t>
            </a:r>
            <a:r>
              <a:rPr lang="zh-CN" altLang="en-US" sz="1600" dirty="0" smtClean="0">
                <a:latin typeface="微软雅黑" panose="020B0503020204020204" pitchFamily="34" charset="-122"/>
                <a:ea typeface="微软雅黑" panose="020B0503020204020204" pitchFamily="34" charset="-122"/>
              </a:rPr>
              <a:t>输</a:t>
            </a:r>
            <a:r>
              <a:rPr lang="zh-CN" altLang="en-US" sz="1600" dirty="0">
                <a:latin typeface="微软雅黑" panose="020B0503020204020204" pitchFamily="34" charset="-122"/>
                <a:ea typeface="微软雅黑" panose="020B0503020204020204" pitchFamily="34" charset="-122"/>
              </a:rPr>
              <a:t>模拟</a:t>
            </a:r>
            <a:r>
              <a:rPr lang="zh-CN" altLang="en-US" sz="1600" dirty="0" smtClean="0">
                <a:latin typeface="微软雅黑" panose="020B0503020204020204" pitchFamily="34" charset="-122"/>
                <a:ea typeface="微软雅黑" panose="020B0503020204020204" pitchFamily="34" charset="-122"/>
              </a:rPr>
              <a:t>平台由</a:t>
            </a:r>
            <a:r>
              <a:rPr lang="en-US" altLang="zh-CN" sz="1600" dirty="0" err="1">
                <a:latin typeface="微软雅黑" panose="020B0503020204020204" pitchFamily="34" charset="-122"/>
                <a:ea typeface="微软雅黑" panose="020B0503020204020204" pitchFamily="34" charset="-122"/>
              </a:rPr>
              <a:t>Ryu</a:t>
            </a:r>
            <a:r>
              <a:rPr lang="zh-CN" altLang="en-US" sz="1600" dirty="0">
                <a:latin typeface="微软雅黑" panose="020B0503020204020204" pitchFamily="34" charset="-122"/>
                <a:ea typeface="微软雅黑" panose="020B0503020204020204" pitchFamily="34" charset="-122"/>
              </a:rPr>
              <a:t>控制器、流媒体服务器、摄像头和</a:t>
            </a:r>
            <a:r>
              <a:rPr lang="en-US" altLang="zh-CN" sz="1600" dirty="0" err="1">
                <a:latin typeface="微软雅黑" panose="020B0503020204020204" pitchFamily="34" charset="-122"/>
                <a:ea typeface="微软雅黑" panose="020B0503020204020204" pitchFamily="34" charset="-122"/>
              </a:rPr>
              <a:t>Mininet</a:t>
            </a:r>
            <a:r>
              <a:rPr lang="zh-CN" altLang="en-US" sz="1600" dirty="0">
                <a:latin typeface="微软雅黑" panose="020B0503020204020204" pitchFamily="34" charset="-122"/>
                <a:ea typeface="微软雅黑" panose="020B0503020204020204" pitchFamily="34" charset="-122"/>
              </a:rPr>
              <a:t>软件模拟的网络拓扑组成。</a:t>
            </a:r>
          </a:p>
        </p:txBody>
      </p:sp>
      <p:grpSp>
        <p:nvGrpSpPr>
          <p:cNvPr id="52229" name="组合 1"/>
          <p:cNvGrpSpPr/>
          <p:nvPr/>
        </p:nvGrpSpPr>
        <p:grpSpPr bwMode="auto">
          <a:xfrm>
            <a:off x="1233705" y="2869239"/>
            <a:ext cx="6567488" cy="3148456"/>
            <a:chOff x="576902" y="2187575"/>
            <a:chExt cx="7436798" cy="3702050"/>
          </a:xfrm>
        </p:grpSpPr>
        <p:sp>
          <p:nvSpPr>
            <p:cNvPr id="15" name="矩形 14"/>
            <p:cNvSpPr/>
            <p:nvPr/>
          </p:nvSpPr>
          <p:spPr>
            <a:xfrm>
              <a:off x="1826256" y="2187575"/>
              <a:ext cx="4783494" cy="1364508"/>
            </a:xfrm>
            <a:prstGeom prst="rect">
              <a:avLst/>
            </a:prstGeom>
            <a:ln>
              <a:solidFill>
                <a:srgbClr val="4276AA"/>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200" dirty="0">
                <a:noFill/>
              </a:endParaRPr>
            </a:p>
          </p:txBody>
        </p:sp>
        <p:sp>
          <p:nvSpPr>
            <p:cNvPr id="18" name="右箭头 17"/>
            <p:cNvSpPr/>
            <p:nvPr/>
          </p:nvSpPr>
          <p:spPr>
            <a:xfrm rot="10800000">
              <a:off x="1826256" y="5441113"/>
              <a:ext cx="481765" cy="259461"/>
            </a:xfrm>
            <a:prstGeom prst="rightArrow">
              <a:avLst/>
            </a:prstGeom>
            <a:solidFill>
              <a:srgbClr val="4276AA"/>
            </a:solidFill>
            <a:ln w="19050" cap="flat" cmpd="sng" algn="ctr">
              <a:solidFill>
                <a:srgbClr val="4276AA"/>
              </a:solidFill>
              <a:prstDash val="solid"/>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sz="1200" kern="0">
                <a:solidFill>
                  <a:prstClr val="white"/>
                </a:solidFill>
                <a:latin typeface="Calibri" panose="020F0502020204030204"/>
              </a:endParaRPr>
            </a:p>
          </p:txBody>
        </p:sp>
        <p:sp>
          <p:nvSpPr>
            <p:cNvPr id="19" name="圆角矩形 18"/>
            <p:cNvSpPr/>
            <p:nvPr/>
          </p:nvSpPr>
          <p:spPr>
            <a:xfrm>
              <a:off x="6778727" y="5422447"/>
              <a:ext cx="1170258" cy="347193"/>
            </a:xfrm>
            <a:prstGeom prst="roundRect">
              <a:avLst/>
            </a:prstGeom>
            <a:solidFill>
              <a:schemeClr val="bg1"/>
            </a:solidFill>
            <a:ln w="19050" cap="flat" cmpd="sng" algn="ctr">
              <a:solidFill>
                <a:srgbClr val="4276AA"/>
              </a:solidFill>
              <a:prstDash val="solid"/>
            </a:ln>
            <a:effectLst/>
          </p:spPr>
          <p:txBody>
            <a:bodyPr anchor="ctr"/>
            <a:lstStyle/>
            <a:p>
              <a:pPr algn="ctr" eaLnBrk="1" fontAlgn="auto" hangingPunct="1">
                <a:spcBef>
                  <a:spcPts val="0"/>
                </a:spcBef>
                <a:spcAft>
                  <a:spcPts val="0"/>
                </a:spcAft>
                <a:buFont typeface="Arial" panose="020B0604020202020204" pitchFamily="34" charset="0"/>
                <a:buNone/>
                <a:defRPr/>
              </a:pPr>
              <a:r>
                <a:rPr lang="zh-CN" altLang="en-US" sz="1200" kern="0" dirty="0" smtClean="0">
                  <a:latin typeface="Calibri" panose="020F0502020204030204"/>
                </a:rPr>
                <a:t>摄</a:t>
              </a:r>
              <a:r>
                <a:rPr lang="zh-CN" altLang="en-US" sz="1200" kern="0" dirty="0">
                  <a:latin typeface="Calibri" panose="020F0502020204030204"/>
                </a:rPr>
                <a:t>像头</a:t>
              </a:r>
            </a:p>
          </p:txBody>
        </p:sp>
        <p:sp>
          <p:nvSpPr>
            <p:cNvPr id="20" name="矩形 19"/>
            <p:cNvSpPr/>
            <p:nvPr/>
          </p:nvSpPr>
          <p:spPr>
            <a:xfrm>
              <a:off x="5013454" y="2387305"/>
              <a:ext cx="904209" cy="337860"/>
            </a:xfrm>
            <a:prstGeom prst="rect">
              <a:avLst/>
            </a:prstGeom>
            <a:solidFill>
              <a:schemeClr val="bg1"/>
            </a:solidFill>
            <a:ln w="19050">
              <a:solidFill>
                <a:srgbClr val="4276AA"/>
              </a:solidFill>
            </a:ln>
            <a:effectLst/>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solidFill>
                    <a:schemeClr val="tx1"/>
                  </a:solidFill>
                </a:rPr>
                <a:t>拓扑管理</a:t>
              </a:r>
            </a:p>
          </p:txBody>
        </p:sp>
        <p:sp>
          <p:nvSpPr>
            <p:cNvPr id="21" name="矩形 20"/>
            <p:cNvSpPr/>
            <p:nvPr/>
          </p:nvSpPr>
          <p:spPr>
            <a:xfrm>
              <a:off x="2043768" y="2389171"/>
              <a:ext cx="1339235" cy="341594"/>
            </a:xfrm>
            <a:prstGeom prst="rect">
              <a:avLst/>
            </a:prstGeom>
            <a:solidFill>
              <a:schemeClr val="bg1"/>
            </a:solidFill>
            <a:ln w="19050">
              <a:solidFill>
                <a:srgbClr val="4276AA"/>
              </a:solidFill>
            </a:ln>
            <a:effectLst/>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solidFill>
                    <a:schemeClr val="tx1"/>
                  </a:solidFill>
                </a:rPr>
                <a:t>链路拥塞检测</a:t>
              </a:r>
            </a:p>
          </p:txBody>
        </p:sp>
        <p:sp>
          <p:nvSpPr>
            <p:cNvPr id="22" name="矩形 21"/>
            <p:cNvSpPr/>
            <p:nvPr/>
          </p:nvSpPr>
          <p:spPr>
            <a:xfrm>
              <a:off x="3481873" y="3027559"/>
              <a:ext cx="1317664" cy="345327"/>
            </a:xfrm>
            <a:prstGeom prst="rect">
              <a:avLst/>
            </a:prstGeom>
            <a:solidFill>
              <a:schemeClr val="bg1"/>
            </a:solidFill>
            <a:ln w="19050">
              <a:solidFill>
                <a:srgbClr val="4276AA"/>
              </a:solidFill>
            </a:ln>
            <a:effectLst/>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solidFill>
                    <a:schemeClr val="tx1"/>
                  </a:solidFill>
                </a:rPr>
                <a:t>链路性能测量</a:t>
              </a:r>
            </a:p>
          </p:txBody>
        </p:sp>
        <p:sp>
          <p:nvSpPr>
            <p:cNvPr id="23" name="矩形 22"/>
            <p:cNvSpPr/>
            <p:nvPr/>
          </p:nvSpPr>
          <p:spPr>
            <a:xfrm>
              <a:off x="3737136" y="2387305"/>
              <a:ext cx="920387" cy="341593"/>
            </a:xfrm>
            <a:prstGeom prst="rect">
              <a:avLst/>
            </a:prstGeom>
            <a:solidFill>
              <a:schemeClr val="bg1"/>
            </a:solidFill>
            <a:ln w="19050">
              <a:solidFill>
                <a:srgbClr val="4276AA"/>
              </a:solidFill>
            </a:ln>
            <a:effectLst/>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solidFill>
                    <a:schemeClr val="tx1"/>
                  </a:solidFill>
                </a:rPr>
                <a:t>路由管理</a:t>
              </a:r>
            </a:p>
          </p:txBody>
        </p:sp>
        <p:pic>
          <p:nvPicPr>
            <p:cNvPr id="52238" name="图片 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3963988"/>
              <a:ext cx="2678113"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直接箭头连接符 24"/>
            <p:cNvCxnSpPr/>
            <p:nvPr/>
          </p:nvCxnSpPr>
          <p:spPr>
            <a:xfrm>
              <a:off x="4271033" y="3524083"/>
              <a:ext cx="0" cy="440525"/>
            </a:xfrm>
            <a:prstGeom prst="straightConnector1">
              <a:avLst/>
            </a:prstGeom>
            <a:ln w="19050">
              <a:solidFill>
                <a:srgbClr val="4276A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2240" name="图片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5086350"/>
              <a:ext cx="80962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1" name="图片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92750" y="4978400"/>
              <a:ext cx="584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2" name="文本框 27"/>
            <p:cNvSpPr txBox="1">
              <a:spLocks noChangeArrowheads="1"/>
            </p:cNvSpPr>
            <p:nvPr/>
          </p:nvSpPr>
          <p:spPr bwMode="auto">
            <a:xfrm>
              <a:off x="4264025" y="3586163"/>
              <a:ext cx="2446339" cy="27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200">
                  <a:latin typeface="宋体" panose="02010600030101010101" pitchFamily="2" charset="-122"/>
                </a:rPr>
                <a:t>南向接口（ </a:t>
              </a:r>
              <a:r>
                <a:rPr lang="en-US" altLang="zh-CN" sz="1200">
                  <a:latin typeface="宋体" panose="02010600030101010101" pitchFamily="2" charset="-122"/>
                </a:rPr>
                <a:t>OpenFlow</a:t>
              </a:r>
              <a:r>
                <a:rPr lang="zh-CN" altLang="en-US" sz="1200">
                  <a:latin typeface="宋体" panose="02010600030101010101" pitchFamily="2" charset="-122"/>
                </a:rPr>
                <a:t>）协议</a:t>
              </a:r>
            </a:p>
          </p:txBody>
        </p:sp>
        <p:sp>
          <p:nvSpPr>
            <p:cNvPr id="29" name="圆角矩形 28"/>
            <p:cNvSpPr/>
            <p:nvPr/>
          </p:nvSpPr>
          <p:spPr>
            <a:xfrm>
              <a:off x="6714013" y="4879257"/>
              <a:ext cx="1299687" cy="319194"/>
            </a:xfrm>
            <a:prstGeom prst="roundRect">
              <a:avLst/>
            </a:prstGeom>
            <a:solidFill>
              <a:schemeClr val="bg1"/>
            </a:solidFill>
            <a:ln w="19050" cap="flat" cmpd="sng" algn="ctr">
              <a:solidFill>
                <a:srgbClr val="4276AA"/>
              </a:solidFill>
              <a:prstDash val="solid"/>
            </a:ln>
            <a:effectLst/>
          </p:spPr>
          <p:txBody>
            <a:bodyPr anchor="ctr"/>
            <a:lstStyle/>
            <a:p>
              <a:pPr algn="ctr" eaLnBrk="1" fontAlgn="auto" hangingPunct="1">
                <a:spcBef>
                  <a:spcPts val="0"/>
                </a:spcBef>
                <a:spcAft>
                  <a:spcPts val="0"/>
                </a:spcAft>
                <a:buFont typeface="Arial" panose="020B0604020202020204" pitchFamily="34" charset="0"/>
                <a:buNone/>
                <a:defRPr/>
              </a:pPr>
              <a:r>
                <a:rPr lang="en-US" altLang="zh-CN" sz="1200" kern="0" dirty="0">
                  <a:latin typeface="Calibri" panose="020F0502020204030204"/>
                </a:rPr>
                <a:t>VLC </a:t>
              </a:r>
              <a:r>
                <a:rPr lang="en-US" altLang="zh-CN" sz="1200" dirty="0"/>
                <a:t>server</a:t>
              </a:r>
              <a:endParaRPr lang="zh-CN" altLang="en-US" sz="1200" kern="0" dirty="0">
                <a:latin typeface="Calibri" panose="020F0502020204030204"/>
              </a:endParaRPr>
            </a:p>
          </p:txBody>
        </p:sp>
        <p:sp>
          <p:nvSpPr>
            <p:cNvPr id="30" name="圆角矩形 29"/>
            <p:cNvSpPr/>
            <p:nvPr/>
          </p:nvSpPr>
          <p:spPr>
            <a:xfrm>
              <a:off x="576902" y="5396314"/>
              <a:ext cx="1186436" cy="347193"/>
            </a:xfrm>
            <a:prstGeom prst="roundRect">
              <a:avLst/>
            </a:prstGeom>
            <a:solidFill>
              <a:schemeClr val="bg1"/>
            </a:solidFill>
            <a:ln w="19050" cap="flat" cmpd="sng" algn="ctr">
              <a:solidFill>
                <a:srgbClr val="4276AA"/>
              </a:solidFill>
              <a:prstDash val="solid"/>
            </a:ln>
            <a:effectLst/>
          </p:spPr>
          <p:txBody>
            <a:bodyPr anchor="ctr"/>
            <a:lstStyle/>
            <a:p>
              <a:pPr algn="ctr" eaLnBrk="1" fontAlgn="auto" hangingPunct="1">
                <a:spcBef>
                  <a:spcPts val="0"/>
                </a:spcBef>
                <a:spcAft>
                  <a:spcPts val="0"/>
                </a:spcAft>
                <a:buFont typeface="Arial" panose="020B0604020202020204" pitchFamily="34" charset="0"/>
                <a:buNone/>
                <a:defRPr/>
              </a:pPr>
              <a:r>
                <a:rPr lang="en-US" altLang="zh-CN" sz="1200" kern="0" dirty="0">
                  <a:latin typeface="Calibri" panose="020F0502020204030204"/>
                </a:rPr>
                <a:t>VLC </a:t>
              </a:r>
              <a:r>
                <a:rPr lang="en-US" altLang="zh-CN" sz="1200" dirty="0"/>
                <a:t>player</a:t>
              </a:r>
              <a:endParaRPr lang="zh-CN" altLang="en-US" sz="1200" kern="0" dirty="0">
                <a:latin typeface="Calibri" panose="020F0502020204030204"/>
              </a:endParaRPr>
            </a:p>
          </p:txBody>
        </p:sp>
        <p:sp>
          <p:nvSpPr>
            <p:cNvPr id="31" name="右箭头 30"/>
            <p:cNvSpPr/>
            <p:nvPr/>
          </p:nvSpPr>
          <p:spPr>
            <a:xfrm>
              <a:off x="6221462" y="5198451"/>
              <a:ext cx="481765" cy="261328"/>
            </a:xfrm>
            <a:prstGeom prst="rightArrow">
              <a:avLst/>
            </a:prstGeom>
            <a:solidFill>
              <a:srgbClr val="4276AA"/>
            </a:solidFill>
            <a:ln w="19050" cap="flat" cmpd="sng" algn="ctr">
              <a:solidFill>
                <a:srgbClr val="4276AA"/>
              </a:solidFill>
              <a:prstDash val="solid"/>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sz="1200" kern="0">
                <a:solidFill>
                  <a:prstClr val="white"/>
                </a:solidFill>
                <a:latin typeface="Calibri" panose="020F0502020204030204"/>
              </a:endParaRPr>
            </a:p>
          </p:txBody>
        </p:sp>
        <p:sp>
          <p:nvSpPr>
            <p:cNvPr id="52246" name="文本框 31"/>
            <p:cNvSpPr txBox="1">
              <a:spLocks noChangeArrowheads="1"/>
            </p:cNvSpPr>
            <p:nvPr/>
          </p:nvSpPr>
          <p:spPr bwMode="auto">
            <a:xfrm>
              <a:off x="1852613" y="3232150"/>
              <a:ext cx="1071562" cy="27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200"/>
                <a:t>控制器</a:t>
              </a:r>
              <a:r>
                <a:rPr lang="en-US" altLang="zh-CN" sz="1200"/>
                <a:t>Ryu</a:t>
              </a:r>
              <a:endParaRPr lang="zh-CN" altLang="en-US" sz="1200"/>
            </a:p>
          </p:txBody>
        </p:sp>
        <p:pic>
          <p:nvPicPr>
            <p:cNvPr id="52247" name="图片 3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36925" y="4213225"/>
              <a:ext cx="2127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连接符 33"/>
            <p:cNvCxnSpPr/>
            <p:nvPr/>
          </p:nvCxnSpPr>
          <p:spPr>
            <a:xfrm flipH="1">
              <a:off x="2793381" y="4774725"/>
              <a:ext cx="260656" cy="713053"/>
            </a:xfrm>
            <a:prstGeom prst="line">
              <a:avLst/>
            </a:prstGeom>
            <a:ln w="19050">
              <a:solidFill>
                <a:srgbClr val="4276AA"/>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52241" idx="3"/>
            </p:cNvCxnSpPr>
            <p:nvPr/>
          </p:nvCxnSpPr>
          <p:spPr>
            <a:xfrm>
              <a:off x="5428707" y="4750460"/>
              <a:ext cx="648944" cy="625321"/>
            </a:xfrm>
            <a:prstGeom prst="line">
              <a:avLst/>
            </a:prstGeom>
            <a:ln w="19050">
              <a:solidFill>
                <a:srgbClr val="4276AA"/>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1" idx="3"/>
              <a:endCxn id="23" idx="1"/>
            </p:cNvCxnSpPr>
            <p:nvPr/>
          </p:nvCxnSpPr>
          <p:spPr>
            <a:xfrm flipV="1">
              <a:off x="3383004" y="2559035"/>
              <a:ext cx="354133" cy="0"/>
            </a:xfrm>
            <a:prstGeom prst="straightConnector1">
              <a:avLst/>
            </a:prstGeom>
            <a:ln w="19050">
              <a:solidFill>
                <a:srgbClr val="4276AA"/>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0" idx="1"/>
            </p:cNvCxnSpPr>
            <p:nvPr/>
          </p:nvCxnSpPr>
          <p:spPr>
            <a:xfrm flipH="1">
              <a:off x="4657974" y="2556235"/>
              <a:ext cx="355480" cy="617"/>
            </a:xfrm>
            <a:prstGeom prst="straightConnector1">
              <a:avLst/>
            </a:prstGeom>
            <a:ln w="19050">
              <a:solidFill>
                <a:srgbClr val="4276AA"/>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712487" y="3201156"/>
              <a:ext cx="762195" cy="0"/>
            </a:xfrm>
            <a:prstGeom prst="line">
              <a:avLst/>
            </a:prstGeom>
            <a:ln w="19050">
              <a:solidFill>
                <a:srgbClr val="4276AA"/>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1" idx="2"/>
            </p:cNvCxnSpPr>
            <p:nvPr/>
          </p:nvCxnSpPr>
          <p:spPr>
            <a:xfrm flipV="1">
              <a:off x="2712487" y="2730765"/>
              <a:ext cx="0" cy="470391"/>
            </a:xfrm>
            <a:prstGeom prst="straightConnector1">
              <a:avLst/>
            </a:prstGeom>
            <a:ln w="19050">
              <a:solidFill>
                <a:srgbClr val="4276AA"/>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2" idx="3"/>
            </p:cNvCxnSpPr>
            <p:nvPr/>
          </p:nvCxnSpPr>
          <p:spPr>
            <a:xfrm flipV="1">
              <a:off x="4799537" y="3201156"/>
              <a:ext cx="693885" cy="0"/>
            </a:xfrm>
            <a:prstGeom prst="line">
              <a:avLst/>
            </a:prstGeom>
            <a:ln w="19050">
              <a:solidFill>
                <a:srgbClr val="4276AA"/>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5486231" y="2738232"/>
              <a:ext cx="0" cy="462924"/>
            </a:xfrm>
            <a:prstGeom prst="straightConnector1">
              <a:avLst/>
            </a:prstGeom>
            <a:ln w="19050">
              <a:solidFill>
                <a:srgbClr val="4276AA"/>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矩形 6"/>
          <p:cNvSpPr>
            <a:spLocks noChangeArrowheads="1"/>
          </p:cNvSpPr>
          <p:nvPr/>
        </p:nvSpPr>
        <p:spPr bwMode="auto">
          <a:xfrm>
            <a:off x="5092761" y="257559"/>
            <a:ext cx="402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4 </a:t>
            </a:r>
            <a:r>
              <a:rPr lang="zh-CN" altLang="en-US" sz="2800" b="1" dirty="0">
                <a:solidFill>
                  <a:srgbClr val="800080"/>
                </a:solidFill>
                <a:latin typeface="Times New Roman" panose="02020603050405020304" pitchFamily="18" charset="0"/>
                <a:cs typeface="Times New Roman" panose="02020603050405020304" pitchFamily="18" charset="0"/>
              </a:rPr>
              <a:t>实验仿真与结果分析</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43</a:t>
            </a:fld>
            <a:endParaRPr lang="zh-CN" altLang="en-US"/>
          </a:p>
        </p:txBody>
      </p:sp>
      <p:grpSp>
        <p:nvGrpSpPr>
          <p:cNvPr id="44" name="组合 43">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45" name="图片 44">
              <a:extLst>
                <a:ext uri="{FF2B5EF4-FFF2-40B4-BE49-F238E27FC236}">
                  <a16:creationId xmlns:a16="http://schemas.microsoft.com/office/drawing/2014/main" xmlns="" id="{6513A494-0297-4CF7-B026-38513566A998}"/>
                </a:ext>
              </a:extLst>
            </p:cNvPr>
            <p:cNvPicPr/>
            <p:nvPr/>
          </p:nvPicPr>
          <p:blipFill>
            <a:blip r:embed="rId7"/>
            <a:stretch>
              <a:fillRect/>
            </a:stretch>
          </p:blipFill>
          <p:spPr>
            <a:xfrm>
              <a:off x="0" y="0"/>
              <a:ext cx="467715" cy="476795"/>
            </a:xfrm>
            <a:prstGeom prst="rect">
              <a:avLst/>
            </a:prstGeom>
            <a:solidFill>
              <a:srgbClr val="000000"/>
            </a:solidFill>
            <a:ln w="9525">
              <a:noFill/>
            </a:ln>
          </p:spPr>
        </p:pic>
        <p:pic>
          <p:nvPicPr>
            <p:cNvPr id="46" name="图片 45">
              <a:extLst>
                <a:ext uri="{FF2B5EF4-FFF2-40B4-BE49-F238E27FC236}">
                  <a16:creationId xmlns:a16="http://schemas.microsoft.com/office/drawing/2014/main" xmlns="" id="{58B61D63-BCD7-4F80-A9C2-40C9671C2C7B}"/>
                </a:ext>
              </a:extLst>
            </p:cNvPr>
            <p:cNvPicPr/>
            <p:nvPr/>
          </p:nvPicPr>
          <p:blipFill>
            <a:blip r:embed="rId8"/>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47" name="矩形 4"/>
          <p:cNvSpPr>
            <a:spLocks noChangeArrowheads="1"/>
          </p:cNvSpPr>
          <p:nvPr/>
        </p:nvSpPr>
        <p:spPr bwMode="auto">
          <a:xfrm>
            <a:off x="-27887" y="1286494"/>
            <a:ext cx="24862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4.1</a:t>
            </a:r>
            <a:r>
              <a:rPr lang="zh-CN" altLang="en-US" sz="2400" b="1" dirty="0" smtClean="0">
                <a:solidFill>
                  <a:srgbClr val="000000"/>
                </a:solidFill>
                <a:latin typeface="微软雅黑" panose="020B0503020204020204" pitchFamily="34" charset="-122"/>
                <a:ea typeface="微软雅黑" panose="020B0503020204020204" pitchFamily="34" charset="-122"/>
              </a:rPr>
              <a:t>网络环境搭建</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3203575" y="2205038"/>
            <a:ext cx="10652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53251" name="Rectangle 9"/>
          <p:cNvSpPr>
            <a:spLocks noChangeArrowheads="1"/>
          </p:cNvSpPr>
          <p:nvPr/>
        </p:nvSpPr>
        <p:spPr bwMode="auto">
          <a:xfrm>
            <a:off x="1403350" y="1576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53253" name="文本框 4"/>
          <p:cNvSpPr txBox="1">
            <a:spLocks noChangeArrowheads="1"/>
          </p:cNvSpPr>
          <p:nvPr/>
        </p:nvSpPr>
        <p:spPr bwMode="auto">
          <a:xfrm>
            <a:off x="3593235" y="5836919"/>
            <a:ext cx="1944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FontTx/>
              <a:buNone/>
            </a:pPr>
            <a:r>
              <a:rPr lang="zh-CN" altLang="en-US" sz="1600" dirty="0" smtClean="0">
                <a:latin typeface="微软雅黑" panose="020B0503020204020204" pitchFamily="34" charset="-122"/>
                <a:ea typeface="微软雅黑" panose="020B0503020204020204" pitchFamily="34" charset="-122"/>
              </a:rPr>
              <a:t>网</a:t>
            </a:r>
            <a:r>
              <a:rPr lang="zh-CN" altLang="en-US" sz="1600" dirty="0">
                <a:latin typeface="微软雅黑" panose="020B0503020204020204" pitchFamily="34" charset="-122"/>
                <a:ea typeface="微软雅黑" panose="020B0503020204020204" pitchFamily="34" charset="-122"/>
              </a:rPr>
              <a:t>络拓扑结构</a:t>
            </a:r>
          </a:p>
        </p:txBody>
      </p:sp>
      <p:sp>
        <p:nvSpPr>
          <p:cNvPr id="16" name="矩形 1"/>
          <p:cNvSpPr>
            <a:spLocks noChangeArrowheads="1"/>
          </p:cNvSpPr>
          <p:nvPr/>
        </p:nvSpPr>
        <p:spPr bwMode="auto">
          <a:xfrm>
            <a:off x="4753093" y="111369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拓扑环境构建</a:t>
            </a:r>
            <a:endParaRPr lang="zh-CN" altLang="en-US" sz="1800" dirty="0"/>
          </a:p>
        </p:txBody>
      </p:sp>
      <p:sp>
        <p:nvSpPr>
          <p:cNvPr id="20" name="矩形 6"/>
          <p:cNvSpPr>
            <a:spLocks noChangeArrowheads="1"/>
          </p:cNvSpPr>
          <p:nvPr/>
        </p:nvSpPr>
        <p:spPr bwMode="auto">
          <a:xfrm>
            <a:off x="5092761" y="257559"/>
            <a:ext cx="402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4 </a:t>
            </a:r>
            <a:r>
              <a:rPr lang="zh-CN" altLang="en-US" sz="2800" b="1" dirty="0">
                <a:solidFill>
                  <a:srgbClr val="800080"/>
                </a:solidFill>
                <a:latin typeface="Times New Roman" panose="02020603050405020304" pitchFamily="18" charset="0"/>
                <a:cs typeface="Times New Roman" panose="02020603050405020304" pitchFamily="18" charset="0"/>
              </a:rPr>
              <a:t>实验仿真与结果分析</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44</a:t>
            </a:fld>
            <a:endParaRPr lang="zh-CN" altLang="en-US" dirty="0"/>
          </a:p>
        </p:txBody>
      </p:sp>
      <p:sp>
        <p:nvSpPr>
          <p:cNvPr id="3" name="Rectangle 127"/>
          <p:cNvSpPr>
            <a:spLocks noChangeArrowheads="1"/>
          </p:cNvSpPr>
          <p:nvPr/>
        </p:nvSpPr>
        <p:spPr bwMode="auto">
          <a:xfrm>
            <a:off x="1846002" y="2060905"/>
            <a:ext cx="1100973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1846003" y="2060905"/>
          <a:ext cx="5443534" cy="3555670"/>
        </p:xfrm>
        <a:graphic>
          <a:graphicData uri="http://schemas.openxmlformats.org/presentationml/2006/ole">
            <mc:AlternateContent xmlns:mc="http://schemas.openxmlformats.org/markup-compatibility/2006">
              <mc:Choice xmlns:v="urn:schemas-microsoft-com:vml" Requires="v">
                <p:oleObj spid="_x0000_s53455" name="Visio" r:id="rId5" imgW="9525000" imgH="6184900" progId="Visio.Drawing.15">
                  <p:embed/>
                </p:oleObj>
              </mc:Choice>
              <mc:Fallback>
                <p:oleObj name="Visio" r:id="rId5" imgW="9525000" imgH="6184900" progId="Visio.Drawing.15">
                  <p:embed/>
                  <p:pic>
                    <p:nvPicPr>
                      <p:cNvPr id="0" name="Object 1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6003" y="2060905"/>
                        <a:ext cx="5443534" cy="3555670"/>
                      </a:xfrm>
                      <a:prstGeom prst="rect">
                        <a:avLst/>
                      </a:prstGeom>
                      <a:noFill/>
                    </p:spPr>
                  </p:pic>
                </p:oleObj>
              </mc:Fallback>
            </mc:AlternateContent>
          </a:graphicData>
        </a:graphic>
      </p:graphicFrame>
      <p:grpSp>
        <p:nvGrpSpPr>
          <p:cNvPr id="14" name="组合 13">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5" name="图片 14">
              <a:extLst>
                <a:ext uri="{FF2B5EF4-FFF2-40B4-BE49-F238E27FC236}">
                  <a16:creationId xmlns:a16="http://schemas.microsoft.com/office/drawing/2014/main" xmlns="" id="{6513A494-0297-4CF7-B026-38513566A998}"/>
                </a:ext>
              </a:extLst>
            </p:cNvPr>
            <p:cNvPicPr/>
            <p:nvPr/>
          </p:nvPicPr>
          <p:blipFill>
            <a:blip r:embed="rId7"/>
            <a:stretch>
              <a:fillRect/>
            </a:stretch>
          </p:blipFill>
          <p:spPr>
            <a:xfrm>
              <a:off x="0" y="0"/>
              <a:ext cx="467715" cy="476795"/>
            </a:xfrm>
            <a:prstGeom prst="rect">
              <a:avLst/>
            </a:prstGeom>
            <a:solidFill>
              <a:srgbClr val="000000"/>
            </a:solidFill>
            <a:ln w="9525">
              <a:noFill/>
            </a:ln>
          </p:spPr>
        </p:pic>
        <p:pic>
          <p:nvPicPr>
            <p:cNvPr id="17" name="图片 16">
              <a:extLst>
                <a:ext uri="{FF2B5EF4-FFF2-40B4-BE49-F238E27FC236}">
                  <a16:creationId xmlns:a16="http://schemas.microsoft.com/office/drawing/2014/main" xmlns="" id="{58B61D63-BCD7-4F80-A9C2-40C9671C2C7B}"/>
                </a:ext>
              </a:extLst>
            </p:cNvPr>
            <p:cNvPicPr/>
            <p:nvPr/>
          </p:nvPicPr>
          <p:blipFill>
            <a:blip r:embed="rId8"/>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8" name="矩形 4"/>
          <p:cNvSpPr>
            <a:spLocks noChangeArrowheads="1"/>
          </p:cNvSpPr>
          <p:nvPr/>
        </p:nvSpPr>
        <p:spPr bwMode="auto">
          <a:xfrm>
            <a:off x="-27887" y="1286494"/>
            <a:ext cx="24862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4.1</a:t>
            </a:r>
            <a:r>
              <a:rPr lang="zh-CN" altLang="en-US" sz="2400" b="1" dirty="0" smtClean="0">
                <a:solidFill>
                  <a:srgbClr val="000000"/>
                </a:solidFill>
                <a:latin typeface="微软雅黑" panose="020B0503020204020204" pitchFamily="34" charset="-122"/>
                <a:ea typeface="微软雅黑" panose="020B0503020204020204" pitchFamily="34" charset="-122"/>
              </a:rPr>
              <a:t>网络环境搭建</a:t>
            </a:r>
            <a:endParaRPr lang="zh-CN" altLang="zh-CN" sz="24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203575" y="2205038"/>
            <a:ext cx="10652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54276" name="矩形 2"/>
          <p:cNvSpPr>
            <a:spLocks noChangeArrowheads="1"/>
          </p:cNvSpPr>
          <p:nvPr/>
        </p:nvSpPr>
        <p:spPr bwMode="auto">
          <a:xfrm>
            <a:off x="3635935" y="5758606"/>
            <a:ext cx="2441694"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拓扑构建脚本运行结果</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图</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
          <p:cNvSpPr>
            <a:spLocks noChangeArrowheads="1"/>
          </p:cNvSpPr>
          <p:nvPr/>
        </p:nvSpPr>
        <p:spPr bwMode="auto">
          <a:xfrm>
            <a:off x="4753093" y="111369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拓扑环境构建</a:t>
            </a:r>
            <a:endParaRPr lang="zh-CN" altLang="en-US" sz="1800" dirty="0"/>
          </a:p>
        </p:txBody>
      </p:sp>
      <p:sp>
        <p:nvSpPr>
          <p:cNvPr id="16" name="矩形 6"/>
          <p:cNvSpPr>
            <a:spLocks noChangeArrowheads="1"/>
          </p:cNvSpPr>
          <p:nvPr/>
        </p:nvSpPr>
        <p:spPr bwMode="auto">
          <a:xfrm>
            <a:off x="5092761" y="257559"/>
            <a:ext cx="402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4 </a:t>
            </a:r>
            <a:r>
              <a:rPr lang="zh-CN" altLang="en-US" sz="2800" b="1" dirty="0">
                <a:solidFill>
                  <a:srgbClr val="800080"/>
                </a:solidFill>
                <a:latin typeface="Times New Roman" panose="02020603050405020304" pitchFamily="18" charset="0"/>
                <a:cs typeface="Times New Roman" panose="02020603050405020304" pitchFamily="18" charset="0"/>
              </a:rPr>
              <a:t>实验仿真与结果分析</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45</a:t>
            </a:fld>
            <a:endParaRPr lang="zh-CN" altLang="en-US"/>
          </a:p>
        </p:txBody>
      </p:sp>
      <p:grpSp>
        <p:nvGrpSpPr>
          <p:cNvPr id="12" name="组合 11">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3" name="图片 12">
              <a:extLst>
                <a:ext uri="{FF2B5EF4-FFF2-40B4-BE49-F238E27FC236}">
                  <a16:creationId xmlns:a16="http://schemas.microsoft.com/office/drawing/2014/main" xmlns="" id="{6513A494-0297-4CF7-B026-38513566A998}"/>
                </a:ext>
              </a:extLst>
            </p:cNvPr>
            <p:cNvPicPr/>
            <p:nvPr/>
          </p:nvPicPr>
          <p:blipFill>
            <a:blip r:embed="rId3"/>
            <a:stretch>
              <a:fillRect/>
            </a:stretch>
          </p:blipFill>
          <p:spPr>
            <a:xfrm>
              <a:off x="0" y="0"/>
              <a:ext cx="467715" cy="476795"/>
            </a:xfrm>
            <a:prstGeom prst="rect">
              <a:avLst/>
            </a:prstGeom>
            <a:solidFill>
              <a:srgbClr val="000000"/>
            </a:solidFill>
            <a:ln w="9525">
              <a:noFill/>
            </a:ln>
          </p:spPr>
        </p:pic>
        <p:pic>
          <p:nvPicPr>
            <p:cNvPr id="14" name="图片 13">
              <a:extLst>
                <a:ext uri="{FF2B5EF4-FFF2-40B4-BE49-F238E27FC236}">
                  <a16:creationId xmlns:a16="http://schemas.microsoft.com/office/drawing/2014/main" xmlns="" id="{58B61D63-BCD7-4F80-A9C2-40C9671C2C7B}"/>
                </a:ext>
              </a:extLst>
            </p:cNvPr>
            <p:cNvPicPr/>
            <p:nvPr/>
          </p:nvPicPr>
          <p:blipFill>
            <a:blip r:embed="rId4"/>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7" name="矩形 4"/>
          <p:cNvSpPr>
            <a:spLocks noChangeArrowheads="1"/>
          </p:cNvSpPr>
          <p:nvPr/>
        </p:nvSpPr>
        <p:spPr bwMode="auto">
          <a:xfrm>
            <a:off x="-27887" y="1286494"/>
            <a:ext cx="24862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4.1</a:t>
            </a:r>
            <a:r>
              <a:rPr lang="zh-CN" altLang="en-US" sz="2400" b="1" dirty="0" smtClean="0">
                <a:solidFill>
                  <a:srgbClr val="000000"/>
                </a:solidFill>
                <a:latin typeface="微软雅黑" panose="020B0503020204020204" pitchFamily="34" charset="-122"/>
                <a:ea typeface="微软雅黑" panose="020B0503020204020204" pitchFamily="34" charset="-122"/>
              </a:rPr>
              <a:t>网络环境搭建</a:t>
            </a:r>
            <a:endParaRPr lang="zh-CN" altLang="zh-CN" sz="2400" b="1" dirty="0">
              <a:latin typeface="微软雅黑" panose="020B0503020204020204" pitchFamily="34" charset="-122"/>
              <a:ea typeface="微软雅黑" panose="020B0503020204020204" pitchFamily="34" charset="-122"/>
            </a:endParaRPr>
          </a:p>
        </p:txBody>
      </p:sp>
      <p:pic>
        <p:nvPicPr>
          <p:cNvPr id="18" name="图片 17"/>
          <p:cNvPicPr/>
          <p:nvPr/>
        </p:nvPicPr>
        <p:blipFill>
          <a:blip r:embed="rId5">
            <a:extLst>
              <a:ext uri="{28A0092B-C50C-407E-A947-70E740481C1C}">
                <a14:useLocalDpi xmlns:a14="http://schemas.microsoft.com/office/drawing/2010/main" val="0"/>
              </a:ext>
            </a:extLst>
          </a:blip>
          <a:stretch>
            <a:fillRect/>
          </a:stretch>
        </p:blipFill>
        <p:spPr>
          <a:xfrm>
            <a:off x="1259770" y="1896140"/>
            <a:ext cx="6400231" cy="3738198"/>
          </a:xfrm>
          <a:prstGeom prst="rect">
            <a:avLst/>
          </a:prstGeom>
        </p:spPr>
      </p:pic>
    </p:spTree>
    <p:custDataLst>
      <p:tags r:id="rId1"/>
    </p:custDataLst>
  </p:cSld>
  <p:clrMapOvr>
    <a:masterClrMapping/>
  </p:clrMapOvr>
  <p:transition advTm="2586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ChangeArrowheads="1"/>
          </p:cNvSpPr>
          <p:nvPr/>
        </p:nvSpPr>
        <p:spPr bwMode="auto">
          <a:xfrm>
            <a:off x="3203575" y="2205038"/>
            <a:ext cx="10652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pic>
        <p:nvPicPr>
          <p:cNvPr id="55300" name="图片 7" descr="C:\Users\zhu\Documents\Tencent Files\1762871539\FileRecv\MobileFile\50D3C333ED7ABE73A8433A328570AD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780" y="2989352"/>
            <a:ext cx="58674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矩形 2"/>
          <p:cNvSpPr>
            <a:spLocks noChangeArrowheads="1"/>
          </p:cNvSpPr>
          <p:nvPr/>
        </p:nvSpPr>
        <p:spPr bwMode="auto">
          <a:xfrm>
            <a:off x="395709" y="1760660"/>
            <a:ext cx="87071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在拓扑环境构建完毕后，需要使用摄像头获取实时的视频发送到</a:t>
            </a:r>
            <a:r>
              <a:rPr lang="en-US" altLang="zh-CN" sz="1600" dirty="0" err="1">
                <a:latin typeface="微软雅黑" panose="020B0503020204020204" pitchFamily="34" charset="-122"/>
                <a:ea typeface="微软雅黑" panose="020B0503020204020204" pitchFamily="34" charset="-122"/>
              </a:rPr>
              <a:t>Mininet</a:t>
            </a:r>
            <a:r>
              <a:rPr lang="zh-CN" altLang="zh-CN" sz="1600" dirty="0">
                <a:latin typeface="微软雅黑" panose="020B0503020204020204" pitchFamily="34" charset="-122"/>
                <a:ea typeface="微软雅黑" panose="020B0503020204020204" pitchFamily="34" charset="-122"/>
              </a:rPr>
              <a:t>虚拟的网络</a:t>
            </a:r>
            <a:r>
              <a:rPr lang="zh-CN" altLang="en-US" sz="1600" dirty="0">
                <a:latin typeface="微软雅黑" panose="020B0503020204020204" pitchFamily="34" charset="-122"/>
                <a:ea typeface="微软雅黑" panose="020B0503020204020204" pitchFamily="34" charset="-122"/>
              </a:rPr>
              <a:t>中。根据</a:t>
            </a:r>
            <a:r>
              <a:rPr lang="en-US" altLang="zh-CN" sz="1600" dirty="0" err="1">
                <a:latin typeface="微软雅黑" panose="020B0503020204020204" pitchFamily="34" charset="-122"/>
                <a:ea typeface="微软雅黑" panose="020B0503020204020204" pitchFamily="34" charset="-122"/>
              </a:rPr>
              <a:t>Wireshark</a:t>
            </a:r>
            <a:r>
              <a:rPr lang="zh-CN" altLang="en-US" sz="1600" dirty="0">
                <a:latin typeface="微软雅黑" panose="020B0503020204020204" pitchFamily="34" charset="-122"/>
                <a:ea typeface="微软雅黑" panose="020B0503020204020204" pitchFamily="34" charset="-122"/>
              </a:rPr>
              <a:t>抓包工具在交换机某一端口获取的视频流随时间变化的速率变化情况。</a:t>
            </a:r>
            <a:endParaRPr lang="en-US" altLang="zh-CN" sz="1600" dirty="0">
              <a:latin typeface="微软雅黑" panose="020B0503020204020204" pitchFamily="34" charset="-122"/>
              <a:ea typeface="微软雅黑" panose="020B0503020204020204" pitchFamily="34" charset="-122"/>
            </a:endParaRPr>
          </a:p>
        </p:txBody>
      </p:sp>
      <p:sp>
        <p:nvSpPr>
          <p:cNvPr id="55302" name="矩形 2"/>
          <p:cNvSpPr>
            <a:spLocks noChangeArrowheads="1"/>
          </p:cNvSpPr>
          <p:nvPr/>
        </p:nvSpPr>
        <p:spPr bwMode="auto">
          <a:xfrm>
            <a:off x="3308522" y="6135143"/>
            <a:ext cx="28815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600" dirty="0" err="1">
                <a:latin typeface="微软雅黑" panose="020B0503020204020204" pitchFamily="34" charset="-122"/>
                <a:ea typeface="微软雅黑" panose="020B0503020204020204" pitchFamily="34" charset="-122"/>
              </a:rPr>
              <a:t>Wireshark</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监控的传输情况图</a:t>
            </a:r>
            <a:endParaRPr lang="zh-CN" altLang="en-US" sz="1600" dirty="0">
              <a:latin typeface="微软雅黑" panose="020B0503020204020204" pitchFamily="34" charset="-122"/>
              <a:ea typeface="微软雅黑" panose="020B0503020204020204" pitchFamily="34" charset="-122"/>
            </a:endParaRPr>
          </a:p>
        </p:txBody>
      </p:sp>
      <p:sp>
        <p:nvSpPr>
          <p:cNvPr id="55304" name="矩形 1"/>
          <p:cNvSpPr>
            <a:spLocks noChangeArrowheads="1"/>
          </p:cNvSpPr>
          <p:nvPr/>
        </p:nvSpPr>
        <p:spPr bwMode="auto">
          <a:xfrm>
            <a:off x="6457950" y="1310692"/>
            <a:ext cx="2262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微软雅黑" panose="020B0503020204020204" pitchFamily="34" charset="-122"/>
                <a:ea typeface="微软雅黑" panose="020B0503020204020204" pitchFamily="34" charset="-122"/>
              </a:rPr>
              <a:t>视频传输的环境搭建</a:t>
            </a:r>
            <a:endParaRPr lang="zh-CN" altLang="en-US" sz="1800" dirty="0"/>
          </a:p>
        </p:txBody>
      </p:sp>
      <p:sp>
        <p:nvSpPr>
          <p:cNvPr id="15" name="矩形 6"/>
          <p:cNvSpPr>
            <a:spLocks noChangeArrowheads="1"/>
          </p:cNvSpPr>
          <p:nvPr/>
        </p:nvSpPr>
        <p:spPr bwMode="auto">
          <a:xfrm>
            <a:off x="5092761" y="257559"/>
            <a:ext cx="402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4 </a:t>
            </a:r>
            <a:r>
              <a:rPr lang="zh-CN" altLang="en-US" sz="2800" b="1" dirty="0">
                <a:solidFill>
                  <a:srgbClr val="800080"/>
                </a:solidFill>
                <a:latin typeface="Times New Roman" panose="02020603050405020304" pitchFamily="18" charset="0"/>
                <a:cs typeface="Times New Roman" panose="02020603050405020304" pitchFamily="18" charset="0"/>
              </a:rPr>
              <a:t>实验仿真与结果分析</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46</a:t>
            </a:fld>
            <a:endParaRPr lang="zh-CN" altLang="en-US"/>
          </a:p>
        </p:txBody>
      </p:sp>
      <p:grpSp>
        <p:nvGrpSpPr>
          <p:cNvPr id="14" name="组合 13">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6" name="图片 15">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7" name="图片 16">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8" name="矩形 4"/>
          <p:cNvSpPr>
            <a:spLocks noChangeArrowheads="1"/>
          </p:cNvSpPr>
          <p:nvPr/>
        </p:nvSpPr>
        <p:spPr bwMode="auto">
          <a:xfrm>
            <a:off x="-27887" y="1286494"/>
            <a:ext cx="24862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4.1</a:t>
            </a:r>
            <a:r>
              <a:rPr lang="zh-CN" altLang="en-US" sz="2400" b="1" dirty="0" smtClean="0">
                <a:solidFill>
                  <a:srgbClr val="000000"/>
                </a:solidFill>
                <a:latin typeface="微软雅黑" panose="020B0503020204020204" pitchFamily="34" charset="-122"/>
                <a:ea typeface="微软雅黑" panose="020B0503020204020204" pitchFamily="34" charset="-122"/>
              </a:rPr>
              <a:t>网络环境搭建</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3203575" y="2205038"/>
            <a:ext cx="10652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56323" name="文本框 5"/>
          <p:cNvSpPr txBox="1">
            <a:spLocks noChangeArrowheads="1"/>
          </p:cNvSpPr>
          <p:nvPr/>
        </p:nvSpPr>
        <p:spPr bwMode="auto">
          <a:xfrm>
            <a:off x="-17899" y="1892598"/>
            <a:ext cx="4679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dirty="0">
                <a:latin typeface="微软雅黑" panose="020B0503020204020204" pitchFamily="34" charset="-122"/>
                <a:ea typeface="微软雅黑" panose="020B0503020204020204" pitchFamily="34" charset="-122"/>
              </a:rPr>
              <a:t>4.2.1 </a:t>
            </a:r>
            <a:r>
              <a:rPr lang="en-US" altLang="zh-CN" sz="2000" b="1" dirty="0" err="1">
                <a:latin typeface="微软雅黑" panose="020B0503020204020204" pitchFamily="34" charset="-122"/>
                <a:ea typeface="微软雅黑" panose="020B0503020204020204" pitchFamily="34" charset="-122"/>
              </a:rPr>
              <a:t>QoS</a:t>
            </a:r>
            <a:r>
              <a:rPr lang="zh-CN" altLang="en-US" sz="2000" b="1" dirty="0">
                <a:latin typeface="微软雅黑" panose="020B0503020204020204" pitchFamily="34" charset="-122"/>
                <a:ea typeface="微软雅黑" panose="020B0503020204020204" pitchFamily="34" charset="-122"/>
              </a:rPr>
              <a:t>路由计算有效性分析</a:t>
            </a:r>
          </a:p>
        </p:txBody>
      </p:sp>
      <p:sp>
        <p:nvSpPr>
          <p:cNvPr id="3" name="矩形 2"/>
          <p:cNvSpPr/>
          <p:nvPr/>
        </p:nvSpPr>
        <p:spPr>
          <a:xfrm>
            <a:off x="1150784" y="5788945"/>
            <a:ext cx="6829425" cy="830997"/>
          </a:xfrm>
          <a:prstGeom prst="rect">
            <a:avLst/>
          </a:prstGeom>
        </p:spPr>
        <p:txBody>
          <a:bodyPr>
            <a:spAutoFit/>
          </a:bodyPr>
          <a:lstStyle/>
          <a:p>
            <a:pPr algn="just">
              <a:lnSpc>
                <a:spcPct val="150000"/>
              </a:lnSpc>
              <a:spcAft>
                <a:spcPts val="0"/>
              </a:spcAft>
              <a:defRPr/>
            </a:pP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使用遗传算法所选路径的时延和丢包</a:t>
            </a:r>
            <a:r>
              <a:rPr lang="zh-CN" altLang="zh-CN" sz="16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率小</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于使用</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Dijstra</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算法所选路径</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遗传算法所选路径的时延和丢包率均在设定的</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指标范围内。</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329" name="文本框 3"/>
          <p:cNvSpPr txBox="1">
            <a:spLocks noChangeArrowheads="1"/>
          </p:cNvSpPr>
          <p:nvPr/>
        </p:nvSpPr>
        <p:spPr bwMode="auto">
          <a:xfrm>
            <a:off x="1403780" y="5199490"/>
            <a:ext cx="2555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算法选路时延对比</a:t>
            </a:r>
          </a:p>
        </p:txBody>
      </p:sp>
      <p:sp>
        <p:nvSpPr>
          <p:cNvPr id="56330" name="文本框 3"/>
          <p:cNvSpPr txBox="1">
            <a:spLocks noChangeArrowheads="1"/>
          </p:cNvSpPr>
          <p:nvPr/>
        </p:nvSpPr>
        <p:spPr bwMode="auto">
          <a:xfrm>
            <a:off x="5488195" y="5182841"/>
            <a:ext cx="2509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算法选路丢包率对比</a:t>
            </a:r>
          </a:p>
        </p:txBody>
      </p:sp>
      <p:sp>
        <p:nvSpPr>
          <p:cNvPr id="17" name="矩形 6"/>
          <p:cNvSpPr>
            <a:spLocks noChangeArrowheads="1"/>
          </p:cNvSpPr>
          <p:nvPr/>
        </p:nvSpPr>
        <p:spPr bwMode="auto">
          <a:xfrm>
            <a:off x="5092761" y="257559"/>
            <a:ext cx="402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4 </a:t>
            </a:r>
            <a:r>
              <a:rPr lang="zh-CN" altLang="en-US" sz="2800" b="1" dirty="0">
                <a:solidFill>
                  <a:srgbClr val="800080"/>
                </a:solidFill>
                <a:latin typeface="Times New Roman" panose="02020603050405020304" pitchFamily="18" charset="0"/>
                <a:cs typeface="Times New Roman" panose="02020603050405020304" pitchFamily="18" charset="0"/>
              </a:rPr>
              <a:t>实验仿真与结果分析</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47</a:t>
            </a:fld>
            <a:endParaRPr lang="zh-CN" altLang="en-US" dirty="0"/>
          </a:p>
        </p:txBody>
      </p:sp>
      <p:pic>
        <p:nvPicPr>
          <p:cNvPr id="12" name="图片 11" descr="C:\Users\Dell\Documents\Tencent Files\1762871539\Image\C2C\Image1\RXK}Y6$3M~K4(M]TP$HELCC.png"/>
          <p:cNvPicPr/>
          <p:nvPr/>
        </p:nvPicPr>
        <p:blipFill>
          <a:blip r:embed="rId4">
            <a:extLst>
              <a:ext uri="{28A0092B-C50C-407E-A947-70E740481C1C}">
                <a14:useLocalDpi xmlns:a14="http://schemas.microsoft.com/office/drawing/2010/main" val="0"/>
              </a:ext>
            </a:extLst>
          </a:blip>
          <a:srcRect/>
          <a:stretch>
            <a:fillRect/>
          </a:stretch>
        </p:blipFill>
        <p:spPr bwMode="auto">
          <a:xfrm>
            <a:off x="867092" y="2513167"/>
            <a:ext cx="3592063" cy="2810940"/>
          </a:xfrm>
          <a:prstGeom prst="rect">
            <a:avLst/>
          </a:prstGeom>
          <a:noFill/>
          <a:ln>
            <a:noFill/>
          </a:ln>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761" y="2530779"/>
            <a:ext cx="3538877" cy="2760826"/>
          </a:xfrm>
          <a:prstGeom prst="rect">
            <a:avLst/>
          </a:prstGeom>
        </p:spPr>
      </p:pic>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8" name="图片 17">
              <a:extLst>
                <a:ext uri="{FF2B5EF4-FFF2-40B4-BE49-F238E27FC236}">
                  <a16:creationId xmlns:a16="http://schemas.microsoft.com/office/drawing/2014/main" xmlns="" id="{6513A494-0297-4CF7-B026-38513566A998}"/>
                </a:ext>
              </a:extLst>
            </p:cNvPr>
            <p:cNvPicPr/>
            <p:nvPr/>
          </p:nvPicPr>
          <p:blipFill>
            <a:blip r:embed="rId6"/>
            <a:stretch>
              <a:fillRect/>
            </a:stretch>
          </p:blipFill>
          <p:spPr>
            <a:xfrm>
              <a:off x="0" y="0"/>
              <a:ext cx="467715" cy="476795"/>
            </a:xfrm>
            <a:prstGeom prst="rect">
              <a:avLst/>
            </a:prstGeom>
            <a:solidFill>
              <a:srgbClr val="000000"/>
            </a:solidFill>
            <a:ln w="9525">
              <a:noFill/>
            </a:ln>
          </p:spPr>
        </p:pic>
        <p:pic>
          <p:nvPicPr>
            <p:cNvPr id="19" name="图片 18">
              <a:extLst>
                <a:ext uri="{FF2B5EF4-FFF2-40B4-BE49-F238E27FC236}">
                  <a16:creationId xmlns:a16="http://schemas.microsoft.com/office/drawing/2014/main" xmlns="" id="{58B61D63-BCD7-4F80-A9C2-40C9671C2C7B}"/>
                </a:ext>
              </a:extLst>
            </p:cNvPr>
            <p:cNvPicPr/>
            <p:nvPr/>
          </p:nvPicPr>
          <p:blipFill>
            <a:blip r:embed="rId7"/>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0" name="矩形 4"/>
          <p:cNvSpPr>
            <a:spLocks noChangeArrowheads="1"/>
          </p:cNvSpPr>
          <p:nvPr/>
        </p:nvSpPr>
        <p:spPr bwMode="auto">
          <a:xfrm>
            <a:off x="-27887" y="1286494"/>
            <a:ext cx="38078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4.2</a:t>
            </a:r>
            <a:r>
              <a:rPr lang="zh-CN" altLang="en-US" sz="2400" b="1" dirty="0">
                <a:latin typeface="微软雅黑" panose="020B0503020204020204" pitchFamily="34" charset="-122"/>
                <a:ea typeface="微软雅黑" panose="020B0503020204020204" pitchFamily="34" charset="-122"/>
              </a:rPr>
              <a:t>实验仿真与结</a:t>
            </a:r>
            <a:r>
              <a:rPr lang="zh-CN" altLang="en-US" sz="2400" b="1" dirty="0" smtClean="0">
                <a:latin typeface="微软雅黑" panose="020B0503020204020204" pitchFamily="34" charset="-122"/>
                <a:ea typeface="微软雅黑" panose="020B0503020204020204" pitchFamily="34" charset="-122"/>
              </a:rPr>
              <a:t>果</a:t>
            </a:r>
            <a:r>
              <a:rPr lang="zh-CN" altLang="en-US" sz="2400" b="1" dirty="0">
                <a:latin typeface="微软雅黑" panose="020B0503020204020204" pitchFamily="34" charset="-122"/>
                <a:ea typeface="微软雅黑" panose="020B0503020204020204" pitchFamily="34" charset="-122"/>
              </a:rPr>
              <a:t>分析</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203575" y="2205038"/>
            <a:ext cx="10652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solidFill>
                <a:srgbClr val="000000"/>
              </a:solidFill>
            </a:endParaRPr>
          </a:p>
        </p:txBody>
      </p:sp>
      <p:sp>
        <p:nvSpPr>
          <p:cNvPr id="3" name="矩形 2"/>
          <p:cNvSpPr/>
          <p:nvPr/>
        </p:nvSpPr>
        <p:spPr>
          <a:xfrm>
            <a:off x="539750" y="5468896"/>
            <a:ext cx="7561263" cy="830997"/>
          </a:xfrm>
          <a:prstGeom prst="rect">
            <a:avLst/>
          </a:prstGeom>
        </p:spPr>
        <p:txBody>
          <a:bodyPr>
            <a:spAutoFit/>
          </a:bodyPr>
          <a:lstStyle/>
          <a:p>
            <a:pPr algn="just">
              <a:lnSpc>
                <a:spcPct val="150000"/>
              </a:lnSpc>
              <a:spcAft>
                <a:spcPts val="0"/>
              </a:spcAft>
              <a:defRPr/>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10s</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注入其他流致使网络拥塞时，使用动态路由机制，视频流媒体的吞吐</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量</a:t>
            </a:r>
            <a:r>
              <a:rPr lang="en-US"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13s</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后开始向稳定状态恢复</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，时延抖动在</a:t>
            </a:r>
            <a:r>
              <a:rPr lang="en-US"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4s</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后回落至稳定。</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351" name="文本框 5"/>
          <p:cNvSpPr txBox="1">
            <a:spLocks noChangeArrowheads="1"/>
          </p:cNvSpPr>
          <p:nvPr/>
        </p:nvSpPr>
        <p:spPr bwMode="auto">
          <a:xfrm>
            <a:off x="5813" y="1802785"/>
            <a:ext cx="32487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dirty="0">
                <a:solidFill>
                  <a:srgbClr val="000000"/>
                </a:solidFill>
                <a:latin typeface="微软雅黑" panose="020B0503020204020204" pitchFamily="34" charset="-122"/>
                <a:ea typeface="微软雅黑" panose="020B0503020204020204" pitchFamily="34" charset="-122"/>
              </a:rPr>
              <a:t>4.2.2 </a:t>
            </a:r>
            <a:r>
              <a:rPr lang="zh-CN" altLang="en-US" sz="2000" b="1" dirty="0">
                <a:solidFill>
                  <a:srgbClr val="000000"/>
                </a:solidFill>
                <a:latin typeface="微软雅黑" panose="020B0503020204020204" pitchFamily="34" charset="-122"/>
                <a:ea typeface="微软雅黑" panose="020B0503020204020204" pitchFamily="34" charset="-122"/>
              </a:rPr>
              <a:t>动态路由有效性分析</a:t>
            </a:r>
          </a:p>
        </p:txBody>
      </p:sp>
      <p:sp>
        <p:nvSpPr>
          <p:cNvPr id="57352" name="文本框 3"/>
          <p:cNvSpPr txBox="1">
            <a:spLocks noChangeArrowheads="1"/>
          </p:cNvSpPr>
          <p:nvPr/>
        </p:nvSpPr>
        <p:spPr bwMode="auto">
          <a:xfrm>
            <a:off x="1556659" y="4927157"/>
            <a:ext cx="19381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solidFill>
                  <a:srgbClr val="000000"/>
                </a:solidFill>
                <a:latin typeface="微软雅黑" panose="020B0503020204020204" pitchFamily="34" charset="-122"/>
                <a:ea typeface="微软雅黑" panose="020B0503020204020204" pitchFamily="34" charset="-122"/>
              </a:rPr>
              <a:t>使用动态路由机制</a:t>
            </a:r>
          </a:p>
        </p:txBody>
      </p:sp>
      <p:sp>
        <p:nvSpPr>
          <p:cNvPr id="57354" name="文本框 3"/>
          <p:cNvSpPr txBox="1">
            <a:spLocks noChangeArrowheads="1"/>
          </p:cNvSpPr>
          <p:nvPr/>
        </p:nvSpPr>
        <p:spPr bwMode="auto">
          <a:xfrm>
            <a:off x="5795962" y="4890557"/>
            <a:ext cx="1655762"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solidFill>
                  <a:srgbClr val="000000"/>
                </a:solidFill>
                <a:latin typeface="微软雅黑" panose="020B0503020204020204" pitchFamily="34" charset="-122"/>
                <a:ea typeface="微软雅黑" panose="020B0503020204020204" pitchFamily="34" charset="-122"/>
              </a:rPr>
              <a:t>无动态路由机制</a:t>
            </a:r>
          </a:p>
        </p:txBody>
      </p:sp>
      <p:sp>
        <p:nvSpPr>
          <p:cNvPr id="17" name="矩形 6"/>
          <p:cNvSpPr>
            <a:spLocks noChangeArrowheads="1"/>
          </p:cNvSpPr>
          <p:nvPr/>
        </p:nvSpPr>
        <p:spPr bwMode="auto">
          <a:xfrm>
            <a:off x="5092761" y="257559"/>
            <a:ext cx="402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4 </a:t>
            </a:r>
            <a:r>
              <a:rPr lang="zh-CN" altLang="en-US" sz="2800" b="1" dirty="0">
                <a:solidFill>
                  <a:srgbClr val="800080"/>
                </a:solidFill>
                <a:latin typeface="Times New Roman" panose="02020603050405020304" pitchFamily="18" charset="0"/>
                <a:cs typeface="Times New Roman" panose="02020603050405020304" pitchFamily="18" charset="0"/>
              </a:rPr>
              <a:t>实验仿真与结果分析</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48</a:t>
            </a:fld>
            <a:endParaRPr lang="zh-CN" altLang="en-US"/>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8" name="图片 17">
              <a:extLst>
                <a:ext uri="{FF2B5EF4-FFF2-40B4-BE49-F238E27FC236}">
                  <a16:creationId xmlns:a16="http://schemas.microsoft.com/office/drawing/2014/main" xmlns="" id="{6513A494-0297-4CF7-B026-38513566A998}"/>
                </a:ext>
              </a:extLst>
            </p:cNvPr>
            <p:cNvPicPr/>
            <p:nvPr/>
          </p:nvPicPr>
          <p:blipFill>
            <a:blip r:embed="rId3"/>
            <a:stretch>
              <a:fillRect/>
            </a:stretch>
          </p:blipFill>
          <p:spPr>
            <a:xfrm>
              <a:off x="0" y="0"/>
              <a:ext cx="467715" cy="476795"/>
            </a:xfrm>
            <a:prstGeom prst="rect">
              <a:avLst/>
            </a:prstGeom>
            <a:solidFill>
              <a:srgbClr val="000000"/>
            </a:solidFill>
            <a:ln w="9525">
              <a:noFill/>
            </a:ln>
          </p:spPr>
        </p:pic>
        <p:pic>
          <p:nvPicPr>
            <p:cNvPr id="19" name="图片 18">
              <a:extLst>
                <a:ext uri="{FF2B5EF4-FFF2-40B4-BE49-F238E27FC236}">
                  <a16:creationId xmlns:a16="http://schemas.microsoft.com/office/drawing/2014/main" xmlns="" id="{58B61D63-BCD7-4F80-A9C2-40C9671C2C7B}"/>
                </a:ext>
              </a:extLst>
            </p:cNvPr>
            <p:cNvPicPr/>
            <p:nvPr/>
          </p:nvPicPr>
          <p:blipFill>
            <a:blip r:embed="rId4"/>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0" name="矩形 4"/>
          <p:cNvSpPr>
            <a:spLocks noChangeArrowheads="1"/>
          </p:cNvSpPr>
          <p:nvPr/>
        </p:nvSpPr>
        <p:spPr bwMode="auto">
          <a:xfrm>
            <a:off x="-27887" y="1286494"/>
            <a:ext cx="38078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4.2</a:t>
            </a:r>
            <a:r>
              <a:rPr lang="zh-CN" altLang="en-US" sz="2400" b="1" dirty="0">
                <a:latin typeface="微软雅黑" panose="020B0503020204020204" pitchFamily="34" charset="-122"/>
                <a:ea typeface="微软雅黑" panose="020B0503020204020204" pitchFamily="34" charset="-122"/>
              </a:rPr>
              <a:t>实验仿真与结</a:t>
            </a:r>
            <a:r>
              <a:rPr lang="zh-CN" altLang="en-US" sz="2400" b="1" dirty="0" smtClean="0">
                <a:latin typeface="微软雅黑" panose="020B0503020204020204" pitchFamily="34" charset="-122"/>
                <a:ea typeface="微软雅黑" panose="020B0503020204020204" pitchFamily="34" charset="-122"/>
              </a:rPr>
              <a:t>果</a:t>
            </a:r>
            <a:r>
              <a:rPr lang="zh-CN" altLang="en-US" sz="2400" b="1" dirty="0">
                <a:latin typeface="微软雅黑" panose="020B0503020204020204" pitchFamily="34" charset="-122"/>
                <a:ea typeface="微软雅黑" panose="020B0503020204020204" pitchFamily="34" charset="-122"/>
              </a:rPr>
              <a:t>分析</a:t>
            </a:r>
            <a:endParaRPr lang="zh-CN" altLang="zh-CN" sz="2400" b="1" dirty="0">
              <a:latin typeface="微软雅黑" panose="020B0503020204020204" pitchFamily="34" charset="-122"/>
              <a:ea typeface="微软雅黑" panose="020B0503020204020204" pitchFamily="34" charset="-122"/>
            </a:endParaRPr>
          </a:p>
        </p:txBody>
      </p:sp>
      <p:pic>
        <p:nvPicPr>
          <p:cNvPr id="21" name="图片 20"/>
          <p:cNvPicPr/>
          <p:nvPr/>
        </p:nvPicPr>
        <p:blipFill>
          <a:blip r:embed="rId5"/>
          <a:stretch>
            <a:fillRect/>
          </a:stretch>
        </p:blipFill>
        <p:spPr>
          <a:xfrm>
            <a:off x="539750" y="2306107"/>
            <a:ext cx="3806825" cy="2584450"/>
          </a:xfrm>
          <a:prstGeom prst="rect">
            <a:avLst/>
          </a:prstGeom>
        </p:spPr>
      </p:pic>
      <p:pic>
        <p:nvPicPr>
          <p:cNvPr id="22" name="图片 21"/>
          <p:cNvPicPr/>
          <p:nvPr/>
        </p:nvPicPr>
        <p:blipFill>
          <a:blip r:embed="rId6"/>
          <a:stretch>
            <a:fillRect/>
          </a:stretch>
        </p:blipFill>
        <p:spPr>
          <a:xfrm>
            <a:off x="4628198" y="2285113"/>
            <a:ext cx="3776616" cy="2605444"/>
          </a:xfrm>
          <a:prstGeom prst="rect">
            <a:avLst/>
          </a:prstGeom>
        </p:spPr>
      </p:pic>
    </p:spTree>
    <p:custDataLst>
      <p:tags r:id="rId1"/>
    </p:custDataLst>
  </p:cSld>
  <p:clrMapOvr>
    <a:masterClrMapping/>
  </p:clrMapOvr>
  <p:transition advTm="2586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203575" y="2205038"/>
            <a:ext cx="10652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solidFill>
                <a:srgbClr val="000000"/>
              </a:solidFill>
            </a:endParaRPr>
          </a:p>
        </p:txBody>
      </p:sp>
      <p:sp>
        <p:nvSpPr>
          <p:cNvPr id="3" name="矩形 2"/>
          <p:cNvSpPr/>
          <p:nvPr/>
        </p:nvSpPr>
        <p:spPr>
          <a:xfrm>
            <a:off x="574674" y="5737692"/>
            <a:ext cx="7561263" cy="787523"/>
          </a:xfrm>
          <a:prstGeom prst="rect">
            <a:avLst/>
          </a:prstGeom>
        </p:spPr>
        <p:txBody>
          <a:bodyPr>
            <a:spAutoFit/>
          </a:bodyPr>
          <a:lstStyle/>
          <a:p>
            <a:pPr algn="just">
              <a:lnSpc>
                <a:spcPct val="150000"/>
              </a:lnSpc>
              <a:spcAft>
                <a:spcPts val="0"/>
              </a:spcAft>
              <a:defRP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网络拥塞时，使用动态路由机制，</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能够使视频流的传输状态在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5s</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内</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恢复，而没有使用动态路由机制的视频流则</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需要</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10s</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才能恢复</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57351" name="文本框 5"/>
          <p:cNvSpPr txBox="1">
            <a:spLocks noChangeArrowheads="1"/>
          </p:cNvSpPr>
          <p:nvPr/>
        </p:nvSpPr>
        <p:spPr bwMode="auto">
          <a:xfrm>
            <a:off x="0" y="1777604"/>
            <a:ext cx="3203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dirty="0">
                <a:solidFill>
                  <a:srgbClr val="000000"/>
                </a:solidFill>
                <a:latin typeface="微软雅黑" panose="020B0503020204020204" pitchFamily="34" charset="-122"/>
                <a:ea typeface="微软雅黑" panose="020B0503020204020204" pitchFamily="34" charset="-122"/>
              </a:rPr>
              <a:t>4.2.2 </a:t>
            </a:r>
            <a:r>
              <a:rPr lang="zh-CN" altLang="en-US" sz="2000" b="1" dirty="0">
                <a:solidFill>
                  <a:srgbClr val="000000"/>
                </a:solidFill>
                <a:latin typeface="微软雅黑" panose="020B0503020204020204" pitchFamily="34" charset="-122"/>
                <a:ea typeface="微软雅黑" panose="020B0503020204020204" pitchFamily="34" charset="-122"/>
              </a:rPr>
              <a:t>动态路由有效性分析</a:t>
            </a:r>
          </a:p>
        </p:txBody>
      </p:sp>
      <p:sp>
        <p:nvSpPr>
          <p:cNvPr id="57352" name="文本框 3"/>
          <p:cNvSpPr txBox="1">
            <a:spLocks noChangeArrowheads="1"/>
          </p:cNvSpPr>
          <p:nvPr/>
        </p:nvSpPr>
        <p:spPr bwMode="auto">
          <a:xfrm>
            <a:off x="4355305" y="5233983"/>
            <a:ext cx="1655763"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1600" dirty="0">
                <a:solidFill>
                  <a:srgbClr val="000000"/>
                </a:solidFill>
                <a:latin typeface="微软雅黑" panose="020B0503020204020204" pitchFamily="34" charset="-122"/>
                <a:ea typeface="微软雅黑" panose="020B0503020204020204" pitchFamily="34" charset="-122"/>
              </a:rPr>
              <a:t>PSNR</a:t>
            </a:r>
            <a:r>
              <a:rPr lang="zh-CN" altLang="en-US" sz="1600" dirty="0">
                <a:solidFill>
                  <a:srgbClr val="000000"/>
                </a:solidFill>
                <a:latin typeface="微软雅黑" panose="020B0503020204020204" pitchFamily="34" charset="-122"/>
                <a:ea typeface="微软雅黑" panose="020B0503020204020204" pitchFamily="34" charset="-122"/>
              </a:rPr>
              <a:t>对比图</a:t>
            </a:r>
          </a:p>
        </p:txBody>
      </p:sp>
      <p:pic>
        <p:nvPicPr>
          <p:cNvPr id="13" name="图片 12"/>
          <p:cNvPicPr/>
          <p:nvPr/>
        </p:nvPicPr>
        <p:blipFill>
          <a:blip r:embed="rId3"/>
          <a:stretch>
            <a:fillRect/>
          </a:stretch>
        </p:blipFill>
        <p:spPr>
          <a:xfrm>
            <a:off x="3059894" y="2242740"/>
            <a:ext cx="3960275" cy="2905725"/>
          </a:xfrm>
          <a:prstGeom prst="rect">
            <a:avLst/>
          </a:prstGeom>
        </p:spPr>
      </p:pic>
      <p:sp>
        <p:nvSpPr>
          <p:cNvPr id="15" name="矩形 6"/>
          <p:cNvSpPr>
            <a:spLocks noChangeArrowheads="1"/>
          </p:cNvSpPr>
          <p:nvPr/>
        </p:nvSpPr>
        <p:spPr bwMode="auto">
          <a:xfrm>
            <a:off x="5092761" y="257559"/>
            <a:ext cx="402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4 </a:t>
            </a:r>
            <a:r>
              <a:rPr lang="zh-CN" altLang="en-US" sz="2800" b="1" dirty="0">
                <a:solidFill>
                  <a:srgbClr val="800080"/>
                </a:solidFill>
                <a:latin typeface="Times New Roman" panose="02020603050405020304" pitchFamily="18" charset="0"/>
                <a:cs typeface="Times New Roman" panose="02020603050405020304" pitchFamily="18" charset="0"/>
              </a:rPr>
              <a:t>实验仿真与结果分析</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49</a:t>
            </a:fld>
            <a:endParaRPr lang="zh-CN" altLang="en-US"/>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7" name="图片 16">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8" name="图片 17">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9" name="矩形 4"/>
          <p:cNvSpPr>
            <a:spLocks noChangeArrowheads="1"/>
          </p:cNvSpPr>
          <p:nvPr/>
        </p:nvSpPr>
        <p:spPr bwMode="auto">
          <a:xfrm>
            <a:off x="-27887" y="1286494"/>
            <a:ext cx="38078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4.2</a:t>
            </a:r>
            <a:r>
              <a:rPr lang="zh-CN" altLang="en-US" sz="2400" b="1" dirty="0">
                <a:latin typeface="微软雅黑" panose="020B0503020204020204" pitchFamily="34" charset="-122"/>
                <a:ea typeface="微软雅黑" panose="020B0503020204020204" pitchFamily="34" charset="-122"/>
              </a:rPr>
              <a:t>实验仿真与结</a:t>
            </a:r>
            <a:r>
              <a:rPr lang="zh-CN" altLang="en-US" sz="2400" b="1" dirty="0" smtClean="0">
                <a:latin typeface="微软雅黑" panose="020B0503020204020204" pitchFamily="34" charset="-122"/>
                <a:ea typeface="微软雅黑" panose="020B0503020204020204" pitchFamily="34" charset="-122"/>
              </a:rPr>
              <a:t>果</a:t>
            </a:r>
            <a:r>
              <a:rPr lang="zh-CN" altLang="en-US" sz="2400" b="1" dirty="0">
                <a:latin typeface="微软雅黑" panose="020B0503020204020204" pitchFamily="34" charset="-122"/>
                <a:ea typeface="微软雅黑" panose="020B0503020204020204" pitchFamily="34" charset="-122"/>
              </a:rPr>
              <a:t>分析</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箭头: 右 2"/>
          <p:cNvSpPr/>
          <p:nvPr/>
        </p:nvSpPr>
        <p:spPr>
          <a:xfrm>
            <a:off x="449263" y="1620838"/>
            <a:ext cx="8351837" cy="1441450"/>
          </a:xfrm>
          <a:prstGeom prst="rightArrow">
            <a:avLst>
              <a:gd name="adj1" fmla="val 50000"/>
              <a:gd name="adj2" fmla="val 37236"/>
            </a:avLst>
          </a:prstGeom>
          <a:solidFill>
            <a:schemeClr val="accent3">
              <a:lumMod val="85000"/>
            </a:schemeClr>
          </a:solidFill>
          <a:ln w="12700" cap="flat" cmpd="sng" algn="ctr">
            <a:solidFill>
              <a:srgbClr val="000066"/>
            </a:solidFill>
            <a:prstDash val="solid"/>
            <a:miter lim="800000"/>
          </a:ln>
          <a:effectLst/>
        </p:spPr>
        <p:txBody>
          <a:bodyPr anchor="ctr"/>
          <a:lstStyle/>
          <a:p>
            <a:pPr algn="ctr" defTabSz="457200" fontAlgn="auto">
              <a:spcBef>
                <a:spcPts val="0"/>
              </a:spcBef>
              <a:spcAft>
                <a:spcPts val="0"/>
              </a:spcAft>
              <a:defRPr/>
            </a:pPr>
            <a:endParaRPr lang="zh-CN" altLang="en-US" sz="1800" kern="0" dirty="0">
              <a:solidFill>
                <a:srgbClr val="FFFFFF"/>
              </a:solidFill>
              <a:latin typeface="Calibri" panose="020F0502020204030204"/>
              <a:ea typeface="微软雅黑" panose="020B0503020204020204" pitchFamily="34" charset="-122"/>
            </a:endParaRPr>
          </a:p>
        </p:txBody>
      </p:sp>
      <p:sp>
        <p:nvSpPr>
          <p:cNvPr id="14" name="圆角矩形 7"/>
          <p:cNvSpPr/>
          <p:nvPr/>
        </p:nvSpPr>
        <p:spPr>
          <a:xfrm>
            <a:off x="674688" y="2133600"/>
            <a:ext cx="1130300" cy="425450"/>
          </a:xfrm>
          <a:prstGeom prst="roundRect">
            <a:avLst/>
          </a:prstGeom>
          <a:solidFill>
            <a:srgbClr val="2980B9">
              <a:lumMod val="75000"/>
            </a:srgbClr>
          </a:solidFill>
          <a:ln w="12700" cap="flat" cmpd="sng" algn="ctr">
            <a:solidFill>
              <a:srgbClr val="2980B9">
                <a:shade val="50000"/>
              </a:srgbClr>
            </a:solidFill>
            <a:prstDash val="solid"/>
            <a:miter lim="800000"/>
          </a:ln>
          <a:effectLst/>
        </p:spPr>
        <p:txBody>
          <a:bodyPr anchor="ctr"/>
          <a:lstStyle/>
          <a:p>
            <a:pPr algn="ctr" defTabSz="457200" fontAlgn="auto">
              <a:spcBef>
                <a:spcPts val="0"/>
              </a:spcBef>
              <a:spcAft>
                <a:spcPts val="0"/>
              </a:spcAft>
              <a:defRPr/>
            </a:pPr>
            <a:r>
              <a:rPr lang="en-US" altLang="zh-CN" sz="1800" kern="0" dirty="0">
                <a:solidFill>
                  <a:srgbClr val="FFFFFF"/>
                </a:solidFill>
                <a:latin typeface="微软雅黑" panose="020B0503020204020204" pitchFamily="34" charset="-122"/>
                <a:ea typeface="微软雅黑" panose="020B0503020204020204" pitchFamily="34" charset="-122"/>
              </a:rPr>
              <a:t>2010</a:t>
            </a:r>
            <a:r>
              <a:rPr lang="zh-CN" altLang="en-US" sz="1800" kern="0" dirty="0">
                <a:solidFill>
                  <a:srgbClr val="FFFFFF"/>
                </a:solidFill>
                <a:latin typeface="微软雅黑" panose="020B0503020204020204" pitchFamily="34" charset="-122"/>
                <a:ea typeface="微软雅黑" panose="020B0503020204020204" pitchFamily="34" charset="-122"/>
              </a:rPr>
              <a:t>年</a:t>
            </a:r>
          </a:p>
        </p:txBody>
      </p:sp>
      <p:sp>
        <p:nvSpPr>
          <p:cNvPr id="17" name="圆角矩形 7"/>
          <p:cNvSpPr/>
          <p:nvPr/>
        </p:nvSpPr>
        <p:spPr>
          <a:xfrm>
            <a:off x="2239963" y="2133600"/>
            <a:ext cx="1130300" cy="425450"/>
          </a:xfrm>
          <a:prstGeom prst="roundRect">
            <a:avLst/>
          </a:prstGeom>
          <a:solidFill>
            <a:srgbClr val="2980B9">
              <a:lumMod val="75000"/>
            </a:srgbClr>
          </a:solidFill>
          <a:ln w="12700" cap="flat" cmpd="sng" algn="ctr">
            <a:solidFill>
              <a:srgbClr val="2980B9">
                <a:shade val="50000"/>
              </a:srgbClr>
            </a:solidFill>
            <a:prstDash val="solid"/>
            <a:miter lim="800000"/>
          </a:ln>
          <a:effectLst/>
        </p:spPr>
        <p:txBody>
          <a:bodyPr anchor="ctr"/>
          <a:lstStyle/>
          <a:p>
            <a:pPr algn="ctr" defTabSz="457200" fontAlgn="auto">
              <a:spcBef>
                <a:spcPts val="0"/>
              </a:spcBef>
              <a:spcAft>
                <a:spcPts val="0"/>
              </a:spcAft>
              <a:defRPr/>
            </a:pPr>
            <a:r>
              <a:rPr lang="en-US" altLang="zh-CN" sz="1800" kern="0" dirty="0">
                <a:solidFill>
                  <a:srgbClr val="FFFFFF"/>
                </a:solidFill>
                <a:latin typeface="微软雅黑" panose="020B0503020204020204" pitchFamily="34" charset="-122"/>
                <a:ea typeface="微软雅黑" panose="020B0503020204020204" pitchFamily="34" charset="-122"/>
              </a:rPr>
              <a:t>2013</a:t>
            </a:r>
            <a:r>
              <a:rPr lang="zh-CN" altLang="en-US" sz="1800" kern="0" dirty="0">
                <a:solidFill>
                  <a:srgbClr val="FFFFFF"/>
                </a:solidFill>
                <a:latin typeface="微软雅黑" panose="020B0503020204020204" pitchFamily="34" charset="-122"/>
                <a:ea typeface="微软雅黑" panose="020B0503020204020204" pitchFamily="34" charset="-122"/>
              </a:rPr>
              <a:t>年</a:t>
            </a:r>
          </a:p>
        </p:txBody>
      </p:sp>
      <p:sp>
        <p:nvSpPr>
          <p:cNvPr id="19" name="圆角矩形 7"/>
          <p:cNvSpPr/>
          <p:nvPr/>
        </p:nvSpPr>
        <p:spPr>
          <a:xfrm>
            <a:off x="3806825" y="2133600"/>
            <a:ext cx="1130300" cy="425450"/>
          </a:xfrm>
          <a:prstGeom prst="roundRect">
            <a:avLst/>
          </a:prstGeom>
          <a:solidFill>
            <a:srgbClr val="2980B9">
              <a:lumMod val="75000"/>
            </a:srgbClr>
          </a:solidFill>
          <a:ln w="12700" cap="flat" cmpd="sng" algn="ctr">
            <a:solidFill>
              <a:srgbClr val="2980B9">
                <a:shade val="50000"/>
              </a:srgbClr>
            </a:solidFill>
            <a:prstDash val="solid"/>
            <a:miter lim="800000"/>
          </a:ln>
          <a:effectLst/>
        </p:spPr>
        <p:txBody>
          <a:bodyPr anchor="ctr"/>
          <a:lstStyle/>
          <a:p>
            <a:pPr algn="ctr" defTabSz="457200" fontAlgn="auto">
              <a:spcBef>
                <a:spcPts val="0"/>
              </a:spcBef>
              <a:spcAft>
                <a:spcPts val="0"/>
              </a:spcAft>
              <a:defRPr/>
            </a:pPr>
            <a:r>
              <a:rPr lang="en-US" altLang="zh-CN" sz="1800" kern="0" dirty="0">
                <a:solidFill>
                  <a:srgbClr val="FFFFFF"/>
                </a:solidFill>
                <a:latin typeface="微软雅黑" panose="020B0503020204020204" pitchFamily="34" charset="-122"/>
                <a:ea typeface="微软雅黑" panose="020B0503020204020204" pitchFamily="34" charset="-122"/>
              </a:rPr>
              <a:t>2013</a:t>
            </a:r>
            <a:r>
              <a:rPr lang="zh-CN" altLang="en-US" sz="1800" kern="0" dirty="0">
                <a:solidFill>
                  <a:srgbClr val="FFFFFF"/>
                </a:solidFill>
                <a:latin typeface="微软雅黑" panose="020B0503020204020204" pitchFamily="34" charset="-122"/>
                <a:ea typeface="微软雅黑" panose="020B0503020204020204" pitchFamily="34" charset="-122"/>
              </a:rPr>
              <a:t>年</a:t>
            </a:r>
          </a:p>
        </p:txBody>
      </p:sp>
      <p:sp>
        <p:nvSpPr>
          <p:cNvPr id="20" name="圆角矩形 7"/>
          <p:cNvSpPr/>
          <p:nvPr/>
        </p:nvSpPr>
        <p:spPr>
          <a:xfrm>
            <a:off x="5372100" y="2133600"/>
            <a:ext cx="1130300" cy="423863"/>
          </a:xfrm>
          <a:prstGeom prst="roundRect">
            <a:avLst/>
          </a:prstGeom>
          <a:solidFill>
            <a:srgbClr val="2980B9">
              <a:lumMod val="75000"/>
            </a:srgbClr>
          </a:solidFill>
          <a:ln w="12700" cap="flat" cmpd="sng" algn="ctr">
            <a:solidFill>
              <a:srgbClr val="2980B9">
                <a:shade val="50000"/>
              </a:srgbClr>
            </a:solidFill>
            <a:prstDash val="solid"/>
            <a:miter lim="800000"/>
          </a:ln>
          <a:effectLst/>
        </p:spPr>
        <p:txBody>
          <a:bodyPr anchor="ctr"/>
          <a:lstStyle/>
          <a:p>
            <a:pPr algn="ctr" defTabSz="457200" fontAlgn="auto">
              <a:spcBef>
                <a:spcPts val="0"/>
              </a:spcBef>
              <a:spcAft>
                <a:spcPts val="0"/>
              </a:spcAft>
              <a:defRPr/>
            </a:pPr>
            <a:r>
              <a:rPr lang="en-US" altLang="zh-CN" sz="1800" kern="0" dirty="0">
                <a:solidFill>
                  <a:srgbClr val="FFFFFF"/>
                </a:solidFill>
                <a:latin typeface="微软雅黑" panose="020B0503020204020204" pitchFamily="34" charset="-122"/>
                <a:ea typeface="微软雅黑" panose="020B0503020204020204" pitchFamily="34" charset="-122"/>
              </a:rPr>
              <a:t>2015</a:t>
            </a:r>
            <a:r>
              <a:rPr lang="zh-CN" altLang="en-US" sz="1800" kern="0" dirty="0">
                <a:solidFill>
                  <a:srgbClr val="FFFFFF"/>
                </a:solidFill>
                <a:latin typeface="微软雅黑" panose="020B0503020204020204" pitchFamily="34" charset="-122"/>
                <a:ea typeface="微软雅黑" panose="020B0503020204020204" pitchFamily="34" charset="-122"/>
              </a:rPr>
              <a:t>年</a:t>
            </a:r>
          </a:p>
        </p:txBody>
      </p:sp>
      <p:sp>
        <p:nvSpPr>
          <p:cNvPr id="21" name="圆角矩形 7"/>
          <p:cNvSpPr/>
          <p:nvPr/>
        </p:nvSpPr>
        <p:spPr>
          <a:xfrm>
            <a:off x="6938963" y="2133600"/>
            <a:ext cx="1130300" cy="425450"/>
          </a:xfrm>
          <a:prstGeom prst="roundRect">
            <a:avLst/>
          </a:prstGeom>
          <a:solidFill>
            <a:srgbClr val="2980B9">
              <a:lumMod val="75000"/>
            </a:srgbClr>
          </a:solidFill>
          <a:ln w="12700" cap="flat" cmpd="sng" algn="ctr">
            <a:solidFill>
              <a:srgbClr val="2980B9">
                <a:shade val="50000"/>
              </a:srgbClr>
            </a:solidFill>
            <a:prstDash val="solid"/>
            <a:miter lim="800000"/>
          </a:ln>
          <a:effectLst/>
        </p:spPr>
        <p:txBody>
          <a:bodyPr anchor="ctr"/>
          <a:lstStyle/>
          <a:p>
            <a:pPr algn="ctr" defTabSz="457200" fontAlgn="auto">
              <a:spcBef>
                <a:spcPts val="0"/>
              </a:spcBef>
              <a:spcAft>
                <a:spcPts val="0"/>
              </a:spcAft>
              <a:defRPr/>
            </a:pPr>
            <a:r>
              <a:rPr lang="en-US" altLang="zh-CN" sz="1800" kern="0" dirty="0">
                <a:solidFill>
                  <a:srgbClr val="FFFFFF"/>
                </a:solidFill>
                <a:latin typeface="微软雅黑" panose="020B0503020204020204" pitchFamily="34" charset="-122"/>
                <a:ea typeface="微软雅黑" panose="020B0503020204020204" pitchFamily="34" charset="-122"/>
              </a:rPr>
              <a:t>2017</a:t>
            </a:r>
            <a:r>
              <a:rPr lang="zh-CN" altLang="en-US" sz="1800" kern="0" dirty="0">
                <a:solidFill>
                  <a:srgbClr val="FFFFFF"/>
                </a:solidFill>
                <a:latin typeface="微软雅黑" panose="020B0503020204020204" pitchFamily="34" charset="-122"/>
                <a:ea typeface="微软雅黑" panose="020B0503020204020204" pitchFamily="34" charset="-122"/>
              </a:rPr>
              <a:t>年</a:t>
            </a:r>
          </a:p>
        </p:txBody>
      </p:sp>
      <p:sp>
        <p:nvSpPr>
          <p:cNvPr id="15" name="矩形 14"/>
          <p:cNvSpPr/>
          <p:nvPr/>
        </p:nvSpPr>
        <p:spPr>
          <a:xfrm>
            <a:off x="7324725" y="260350"/>
            <a:ext cx="1639888" cy="523875"/>
          </a:xfrm>
          <a:prstGeom prst="rect">
            <a:avLst/>
          </a:prstGeom>
        </p:spPr>
        <p:txBody>
          <a:bodyPr>
            <a:spAutoFit/>
          </a:bodyPr>
          <a:lstStyle/>
          <a:p>
            <a:pPr algn="r" eaLnBrk="1" hangingPunct="1">
              <a:buFont typeface="Arial" panose="020B0604020202020204" pitchFamily="34" charset="0"/>
              <a:buNone/>
              <a:defRPr/>
            </a:pPr>
            <a:r>
              <a:rPr lang="en-US" altLang="zh-CN" sz="2800" b="1" kern="10" dirty="0">
                <a:solidFill>
                  <a:srgbClr val="800080"/>
                </a:solidFill>
                <a:latin typeface="宋体" panose="02010600030101010101" pitchFamily="2" charset="-122"/>
              </a:rPr>
              <a:t>1 </a:t>
            </a:r>
            <a:r>
              <a:rPr lang="zh-CN" altLang="en-US" sz="2800" b="1" kern="10" dirty="0">
                <a:solidFill>
                  <a:srgbClr val="800080"/>
                </a:solidFill>
                <a:latin typeface="宋体" panose="02010600030101010101" pitchFamily="2" charset="-122"/>
              </a:rPr>
              <a:t>绪论</a:t>
            </a:r>
          </a:p>
        </p:txBody>
      </p:sp>
      <p:graphicFrame>
        <p:nvGraphicFramePr>
          <p:cNvPr id="16" name="表格 15"/>
          <p:cNvGraphicFramePr>
            <a:graphicFrameLocks noGrp="1" noChangeAspect="1"/>
          </p:cNvGraphicFramePr>
          <p:nvPr/>
        </p:nvGraphicFramePr>
        <p:xfrm>
          <a:off x="482600" y="3103563"/>
          <a:ext cx="7848600" cy="2814637"/>
        </p:xfrm>
        <a:graphic>
          <a:graphicData uri="http://schemas.openxmlformats.org/drawingml/2006/table">
            <a:tbl>
              <a:tblPr firstRow="1" bandRow="1">
                <a:tableStyleId>{5C22544A-7EE6-4342-B048-85BDC9FD1C3A}</a:tableStyleId>
              </a:tblPr>
              <a:tblGrid>
                <a:gridCol w="1569720">
                  <a:extLst>
                    <a:ext uri="{9D8B030D-6E8A-4147-A177-3AD203B41FA5}">
                      <a16:colId xmlns:a16="http://schemas.microsoft.com/office/drawing/2014/main" xmlns="" val="20000"/>
                    </a:ext>
                  </a:extLst>
                </a:gridCol>
                <a:gridCol w="1569720">
                  <a:extLst>
                    <a:ext uri="{9D8B030D-6E8A-4147-A177-3AD203B41FA5}">
                      <a16:colId xmlns:a16="http://schemas.microsoft.com/office/drawing/2014/main" xmlns="" val="20001"/>
                    </a:ext>
                  </a:extLst>
                </a:gridCol>
                <a:gridCol w="1569720">
                  <a:extLst>
                    <a:ext uri="{9D8B030D-6E8A-4147-A177-3AD203B41FA5}">
                      <a16:colId xmlns:a16="http://schemas.microsoft.com/office/drawing/2014/main" xmlns="" val="20002"/>
                    </a:ext>
                  </a:extLst>
                </a:gridCol>
                <a:gridCol w="1569720">
                  <a:extLst>
                    <a:ext uri="{9D8B030D-6E8A-4147-A177-3AD203B41FA5}">
                      <a16:colId xmlns:a16="http://schemas.microsoft.com/office/drawing/2014/main" xmlns="" val="20003"/>
                    </a:ext>
                  </a:extLst>
                </a:gridCol>
                <a:gridCol w="1569720">
                  <a:extLst>
                    <a:ext uri="{9D8B030D-6E8A-4147-A177-3AD203B41FA5}">
                      <a16:colId xmlns:a16="http://schemas.microsoft.com/office/drawing/2014/main" xmlns="" val="20004"/>
                    </a:ext>
                  </a:extLst>
                </a:gridCol>
              </a:tblGrid>
              <a:tr h="2814637">
                <a:tc>
                  <a:txBody>
                    <a:bodyPr/>
                    <a:lstStyle/>
                    <a:p>
                      <a:pPr marL="0" marR="0" lvl="0" indent="0" algn="just" defTabSz="914400" eaLnBrk="1" fontAlgn="base" latinLnBrk="0" hangingPunct="1">
                        <a:lnSpc>
                          <a:spcPct val="120000"/>
                        </a:lnSpc>
                        <a:spcBef>
                          <a:spcPct val="0"/>
                        </a:spcBef>
                        <a:spcAft>
                          <a:spcPct val="0"/>
                        </a:spcAft>
                        <a:buClrTx/>
                        <a:buSzTx/>
                        <a:buFont typeface="Arial" panose="020B0604020202020204" pitchFamily="34" charset="0"/>
                        <a:buNone/>
                        <a:defRPr/>
                      </a:pPr>
                      <a:r>
                        <a:rPr lang="en-US" altLang="zh-CN" sz="1600" b="0" dirty="0" err="1">
                          <a:solidFill>
                            <a:schemeClr val="tx1"/>
                          </a:solidFill>
                          <a:latin typeface="微软雅黑" panose="020B0503020204020204" pitchFamily="34" charset="-122"/>
                          <a:ea typeface="微软雅黑" panose="020B0503020204020204" pitchFamily="34" charset="-122"/>
                        </a:rPr>
                        <a:t>Civanlar</a:t>
                      </a:r>
                      <a:r>
                        <a:rPr lang="en-US" altLang="zh-CN" sz="1600" b="0" dirty="0">
                          <a:solidFill>
                            <a:schemeClr val="tx1"/>
                          </a:solidFill>
                          <a:latin typeface="微软雅黑" panose="020B0503020204020204" pitchFamily="34" charset="-122"/>
                          <a:ea typeface="微软雅黑" panose="020B0503020204020204" pitchFamily="34" charset="-122"/>
                        </a:rPr>
                        <a:t> </a:t>
                      </a:r>
                      <a:r>
                        <a:rPr lang="zh-CN" altLang="zh-CN" sz="1600" b="0" dirty="0">
                          <a:solidFill>
                            <a:schemeClr val="tx1"/>
                          </a:solidFill>
                          <a:latin typeface="微软雅黑" panose="020B0503020204020204" pitchFamily="34" charset="-122"/>
                          <a:ea typeface="微软雅黑" panose="020B0503020204020204" pitchFamily="34" charset="-122"/>
                        </a:rPr>
                        <a:t>等研究了通过</a:t>
                      </a:r>
                      <a:r>
                        <a:rPr lang="en-US" altLang="zh-CN" sz="1600" b="0" dirty="0">
                          <a:solidFill>
                            <a:schemeClr val="tx1"/>
                          </a:solidFill>
                          <a:latin typeface="微软雅黑" panose="020B0503020204020204" pitchFamily="34" charset="-122"/>
                          <a:ea typeface="微软雅黑" panose="020B0503020204020204" pitchFamily="34" charset="-122"/>
                        </a:rPr>
                        <a:t> </a:t>
                      </a:r>
                      <a:r>
                        <a:rPr lang="en-US" altLang="zh-CN" sz="1600" b="0" dirty="0" err="1">
                          <a:solidFill>
                            <a:schemeClr val="tx1"/>
                          </a:solidFill>
                          <a:latin typeface="微软雅黑" panose="020B0503020204020204" pitchFamily="34" charset="-122"/>
                          <a:ea typeface="微软雅黑" panose="020B0503020204020204" pitchFamily="34" charset="-122"/>
                        </a:rPr>
                        <a:t>OpenFlow</a:t>
                      </a:r>
                      <a:r>
                        <a:rPr lang="en-US" altLang="zh-CN" sz="1600" b="0" dirty="0">
                          <a:solidFill>
                            <a:schemeClr val="tx1"/>
                          </a:solidFill>
                          <a:latin typeface="微软雅黑" panose="020B0503020204020204" pitchFamily="34" charset="-122"/>
                          <a:ea typeface="微软雅黑" panose="020B0503020204020204" pitchFamily="34" charset="-122"/>
                        </a:rPr>
                        <a:t> </a:t>
                      </a:r>
                      <a:r>
                        <a:rPr lang="zh-CN" altLang="zh-CN" sz="1600" b="0" dirty="0">
                          <a:solidFill>
                            <a:schemeClr val="tx1"/>
                          </a:solidFill>
                          <a:latin typeface="微软雅黑" panose="020B0503020204020204" pitchFamily="34" charset="-122"/>
                          <a:ea typeface="微软雅黑" panose="020B0503020204020204" pitchFamily="34" charset="-122"/>
                        </a:rPr>
                        <a:t>网络进行视频流传输的</a:t>
                      </a:r>
                      <a:r>
                        <a:rPr lang="en-US" altLang="zh-CN" sz="1600" b="0" dirty="0" err="1">
                          <a:solidFill>
                            <a:schemeClr val="tx1"/>
                          </a:solidFill>
                          <a:latin typeface="微软雅黑" panose="020B0503020204020204" pitchFamily="34" charset="-122"/>
                          <a:ea typeface="微软雅黑" panose="020B0503020204020204" pitchFamily="34" charset="-122"/>
                        </a:rPr>
                        <a:t>QoS</a:t>
                      </a:r>
                      <a:r>
                        <a:rPr lang="zh-CN" altLang="zh-CN" sz="1600" b="0" dirty="0">
                          <a:solidFill>
                            <a:schemeClr val="tx1"/>
                          </a:solidFill>
                          <a:latin typeface="微软雅黑" panose="020B0503020204020204" pitchFamily="34" charset="-122"/>
                          <a:ea typeface="微软雅黑" panose="020B0503020204020204" pitchFamily="34" charset="-122"/>
                        </a:rPr>
                        <a:t>路由</a:t>
                      </a:r>
                      <a:endParaRPr lang="zh-CN" altLang="en-US" sz="1600" b="0" dirty="0">
                        <a:solidFill>
                          <a:schemeClr val="tx1"/>
                        </a:solidFill>
                        <a:latin typeface="微软雅黑" panose="020B0503020204020204" pitchFamily="34" charset="-122"/>
                        <a:ea typeface="微软雅黑" panose="020B0503020204020204" pitchFamily="34" charset="-122"/>
                      </a:endParaRPr>
                    </a:p>
                    <a:p>
                      <a:pPr>
                        <a:lnSpc>
                          <a:spcPct val="120000"/>
                        </a:lnSpc>
                      </a:pPr>
                      <a:endParaRPr lang="zh-CN" altLang="en-US" sz="1600" b="0" dirty="0">
                        <a:solidFill>
                          <a:schemeClr val="accent3">
                            <a:lumMod val="50000"/>
                          </a:schemeClr>
                        </a:solidFill>
                      </a:endParaRPr>
                    </a:p>
                  </a:txBody>
                  <a:tcPr marL="108001" marR="108001" marT="180046" marB="0"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D9D9"/>
                    </a:solidFill>
                  </a:tcPr>
                </a:tc>
                <a:tc>
                  <a:txBody>
                    <a:bodyPr/>
                    <a:lstStyle/>
                    <a:p>
                      <a:pPr marL="0" marR="0" lvl="0" indent="0" algn="just" defTabSz="914400" eaLnBrk="1" fontAlgn="base" latinLnBrk="0" hangingPunct="1">
                        <a:lnSpc>
                          <a:spcPct val="120000"/>
                        </a:lnSpc>
                        <a:spcBef>
                          <a:spcPct val="0"/>
                        </a:spcBef>
                        <a:spcAft>
                          <a:spcPct val="0"/>
                        </a:spcAft>
                        <a:buClrTx/>
                        <a:buSzTx/>
                        <a:buFont typeface="Arial" panose="020B0604020202020204" pitchFamily="34" charset="0"/>
                        <a:buNone/>
                        <a:defRPr/>
                      </a:pPr>
                      <a:r>
                        <a:rPr lang="en-US" altLang="zh-CN" sz="1600" b="0" dirty="0" err="1">
                          <a:solidFill>
                            <a:schemeClr val="tx1"/>
                          </a:solidFill>
                          <a:latin typeface="微软雅黑" panose="020B0503020204020204" pitchFamily="34" charset="-122"/>
                          <a:ea typeface="微软雅黑" panose="020B0503020204020204" pitchFamily="34" charset="-122"/>
                        </a:rPr>
                        <a:t>Egilmez</a:t>
                      </a:r>
                      <a:r>
                        <a:rPr lang="en-US" altLang="zh-CN" sz="1600" b="0" dirty="0">
                          <a:solidFill>
                            <a:schemeClr val="tx1"/>
                          </a:solidFill>
                          <a:latin typeface="微软雅黑" panose="020B0503020204020204" pitchFamily="34" charset="-122"/>
                          <a:ea typeface="微软雅黑" panose="020B0503020204020204" pitchFamily="34" charset="-122"/>
                        </a:rPr>
                        <a:t> </a:t>
                      </a:r>
                      <a:r>
                        <a:rPr lang="zh-CN" altLang="zh-CN" sz="1600" b="0" dirty="0">
                          <a:solidFill>
                            <a:schemeClr val="tx1"/>
                          </a:solidFill>
                          <a:latin typeface="微软雅黑" panose="020B0503020204020204" pitchFamily="34" charset="-122"/>
                          <a:ea typeface="微软雅黑" panose="020B0503020204020204" pitchFamily="34" charset="-122"/>
                        </a:rPr>
                        <a:t>等人设计了一种基于</a:t>
                      </a:r>
                      <a:r>
                        <a:rPr lang="en-US" altLang="zh-CN" sz="1600" b="0" dirty="0" err="1">
                          <a:solidFill>
                            <a:schemeClr val="tx1"/>
                          </a:solidFill>
                          <a:latin typeface="微软雅黑" panose="020B0503020204020204" pitchFamily="34" charset="-122"/>
                          <a:ea typeface="微软雅黑" panose="020B0503020204020204" pitchFamily="34" charset="-122"/>
                        </a:rPr>
                        <a:t>OpenFlow</a:t>
                      </a:r>
                      <a:r>
                        <a:rPr lang="en-US" altLang="zh-CN" sz="1600" b="0" dirty="0">
                          <a:solidFill>
                            <a:schemeClr val="tx1"/>
                          </a:solidFill>
                          <a:latin typeface="微软雅黑" panose="020B0503020204020204" pitchFamily="34" charset="-122"/>
                          <a:ea typeface="微软雅黑" panose="020B0503020204020204" pitchFamily="34" charset="-122"/>
                        </a:rPr>
                        <a:t> </a:t>
                      </a:r>
                      <a:r>
                        <a:rPr lang="zh-CN" altLang="zh-CN" sz="1600" b="0" dirty="0">
                          <a:solidFill>
                            <a:schemeClr val="tx1"/>
                          </a:solidFill>
                          <a:latin typeface="微软雅黑" panose="020B0503020204020204" pitchFamily="34" charset="-122"/>
                          <a:ea typeface="微软雅黑" panose="020B0503020204020204" pitchFamily="34" charset="-122"/>
                        </a:rPr>
                        <a:t>的控制器</a:t>
                      </a:r>
                      <a:r>
                        <a:rPr lang="en-US" altLang="zh-CN" sz="1600" b="0" dirty="0">
                          <a:solidFill>
                            <a:schemeClr val="tx1"/>
                          </a:solidFill>
                          <a:latin typeface="微软雅黑" panose="020B0503020204020204" pitchFamily="34" charset="-122"/>
                          <a:ea typeface="微软雅黑" panose="020B0503020204020204" pitchFamily="34" charset="-122"/>
                        </a:rPr>
                        <a:t> </a:t>
                      </a:r>
                      <a:r>
                        <a:rPr lang="en-US" altLang="zh-CN" sz="1600" b="0" dirty="0" err="1">
                          <a:solidFill>
                            <a:schemeClr val="tx1"/>
                          </a:solidFill>
                          <a:latin typeface="微软雅黑" panose="020B0503020204020204" pitchFamily="34" charset="-122"/>
                          <a:ea typeface="微软雅黑" panose="020B0503020204020204" pitchFamily="34" charset="-122"/>
                        </a:rPr>
                        <a:t>OpenQoS</a:t>
                      </a:r>
                      <a:r>
                        <a:rPr lang="zh-CN" altLang="zh-CN" sz="1600" b="0" dirty="0">
                          <a:solidFill>
                            <a:schemeClr val="tx1"/>
                          </a:solidFill>
                          <a:latin typeface="微软雅黑" panose="020B0503020204020204" pitchFamily="34" charset="-122"/>
                          <a:ea typeface="微软雅黑" panose="020B0503020204020204" pitchFamily="34" charset="-122"/>
                        </a:rPr>
                        <a:t>，用于视频流的</a:t>
                      </a:r>
                      <a:r>
                        <a:rPr lang="en-US" altLang="zh-CN" sz="1600" b="0" dirty="0" err="1">
                          <a:solidFill>
                            <a:schemeClr val="tx1"/>
                          </a:solidFill>
                          <a:latin typeface="微软雅黑" panose="020B0503020204020204" pitchFamily="34" charset="-122"/>
                          <a:ea typeface="微软雅黑" panose="020B0503020204020204" pitchFamily="34" charset="-122"/>
                        </a:rPr>
                        <a:t>QoS</a:t>
                      </a:r>
                      <a:r>
                        <a:rPr lang="en-US" altLang="zh-CN" sz="1600" b="0" dirty="0">
                          <a:solidFill>
                            <a:schemeClr val="tx1"/>
                          </a:solidFill>
                          <a:latin typeface="微软雅黑" panose="020B0503020204020204" pitchFamily="34" charset="-122"/>
                          <a:ea typeface="微软雅黑" panose="020B0503020204020204" pitchFamily="34" charset="-122"/>
                        </a:rPr>
                        <a:t> </a:t>
                      </a:r>
                      <a:r>
                        <a:rPr lang="zh-CN" altLang="zh-CN" sz="1600" b="0" dirty="0">
                          <a:solidFill>
                            <a:schemeClr val="tx1"/>
                          </a:solidFill>
                          <a:latin typeface="微软雅黑" panose="020B0503020204020204" pitchFamily="34" charset="-122"/>
                          <a:ea typeface="微软雅黑" panose="020B0503020204020204" pitchFamily="34" charset="-122"/>
                        </a:rPr>
                        <a:t>保障。</a:t>
                      </a:r>
                      <a:endParaRPr lang="zh-CN" altLang="en-US" sz="1600" b="0" dirty="0">
                        <a:solidFill>
                          <a:schemeClr val="tx1"/>
                        </a:solidFill>
                        <a:latin typeface="微软雅黑" panose="020B0503020204020204" pitchFamily="34" charset="-122"/>
                        <a:ea typeface="微软雅黑" panose="020B0503020204020204" pitchFamily="34" charset="-122"/>
                      </a:endParaRPr>
                    </a:p>
                    <a:p>
                      <a:pPr>
                        <a:lnSpc>
                          <a:spcPct val="120000"/>
                        </a:lnSpc>
                      </a:pPr>
                      <a:endParaRPr lang="zh-CN" altLang="en-US" sz="1600" b="0" dirty="0">
                        <a:solidFill>
                          <a:schemeClr val="accent3">
                            <a:lumMod val="50000"/>
                          </a:schemeClr>
                        </a:solidFill>
                      </a:endParaRPr>
                    </a:p>
                  </a:txBody>
                  <a:tcPr marL="108001" marR="108001" marT="180046" marB="0"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D9D9"/>
                    </a:solidFill>
                  </a:tcPr>
                </a:tc>
                <a:tc>
                  <a:txBody>
                    <a:bodyPr/>
                    <a:lstStyle/>
                    <a:p>
                      <a:pPr marL="0" marR="0" lvl="0" indent="0" algn="just" defTabSz="914400" eaLnBrk="1" fontAlgn="base" latinLnBrk="0" hangingPunct="1">
                        <a:lnSpc>
                          <a:spcPct val="120000"/>
                        </a:lnSpc>
                        <a:spcBef>
                          <a:spcPct val="0"/>
                        </a:spcBef>
                        <a:spcAft>
                          <a:spcPct val="0"/>
                        </a:spcAft>
                        <a:buClrTx/>
                        <a:buSzTx/>
                        <a:buFont typeface="Arial" panose="020B0604020202020204" pitchFamily="34" charset="0"/>
                        <a:buNone/>
                        <a:defRPr/>
                      </a:pPr>
                      <a:r>
                        <a:rPr lang="zh-CN" altLang="en-US" sz="1600" b="0" dirty="0">
                          <a:solidFill>
                            <a:schemeClr val="tx1"/>
                          </a:solidFill>
                          <a:latin typeface="微软雅黑" panose="020B0503020204020204" pitchFamily="34" charset="-122"/>
                          <a:ea typeface="微软雅黑" panose="020B0503020204020204" pitchFamily="34" charset="-122"/>
                        </a:rPr>
                        <a:t>黄涛、张俪等人提出</a:t>
                      </a:r>
                      <a:r>
                        <a:rPr lang="zh-CN" altLang="zh-CN" sz="1600" b="0" dirty="0">
                          <a:solidFill>
                            <a:schemeClr val="tx1"/>
                          </a:solidFill>
                          <a:latin typeface="微软雅黑" panose="020B0503020204020204" pitchFamily="34" charset="-122"/>
                          <a:ea typeface="微软雅黑" panose="020B0503020204020204" pitchFamily="34" charset="-122"/>
                        </a:rPr>
                        <a:t>一种针对流媒体的基于</a:t>
                      </a:r>
                      <a:r>
                        <a:rPr lang="en-US" altLang="zh-CN" sz="1600" b="0" dirty="0" err="1">
                          <a:solidFill>
                            <a:schemeClr val="tx1"/>
                          </a:solidFill>
                          <a:latin typeface="微软雅黑" panose="020B0503020204020204" pitchFamily="34" charset="-122"/>
                          <a:ea typeface="微软雅黑" panose="020B0503020204020204" pitchFamily="34" charset="-122"/>
                        </a:rPr>
                        <a:t>OpenFlow</a:t>
                      </a:r>
                      <a:r>
                        <a:rPr lang="zh-CN" altLang="zh-CN" sz="1600" b="0" dirty="0">
                          <a:solidFill>
                            <a:schemeClr val="tx1"/>
                          </a:solidFill>
                          <a:latin typeface="微软雅黑" panose="020B0503020204020204" pitchFamily="34" charset="-122"/>
                          <a:ea typeface="微软雅黑" panose="020B0503020204020204" pitchFamily="34" charset="-122"/>
                        </a:rPr>
                        <a:t>的可分级视频编码（</a:t>
                      </a:r>
                      <a:r>
                        <a:rPr lang="en-US" altLang="zh-CN" sz="1600" b="0" dirty="0">
                          <a:solidFill>
                            <a:schemeClr val="tx1"/>
                          </a:solidFill>
                          <a:latin typeface="微软雅黑" panose="020B0503020204020204" pitchFamily="34" charset="-122"/>
                          <a:ea typeface="微软雅黑" panose="020B0503020204020204" pitchFamily="34" charset="-122"/>
                        </a:rPr>
                        <a:t>SVC</a:t>
                      </a:r>
                      <a:r>
                        <a:rPr lang="zh-CN" altLang="zh-CN" sz="1600" b="0" dirty="0">
                          <a:solidFill>
                            <a:schemeClr val="tx1"/>
                          </a:solidFill>
                          <a:latin typeface="微软雅黑" panose="020B0503020204020204" pitchFamily="34" charset="-122"/>
                          <a:ea typeface="微软雅黑" panose="020B0503020204020204" pitchFamily="34" charset="-122"/>
                        </a:rPr>
                        <a:t>）流媒体传输方案</a:t>
                      </a:r>
                      <a:endParaRPr lang="zh-CN" altLang="en-US" sz="1600" b="0" dirty="0">
                        <a:solidFill>
                          <a:schemeClr val="tx1"/>
                        </a:solidFill>
                        <a:latin typeface="微软雅黑" panose="020B0503020204020204" pitchFamily="34" charset="-122"/>
                        <a:ea typeface="微软雅黑" panose="020B0503020204020204" pitchFamily="34" charset="-122"/>
                      </a:endParaRPr>
                    </a:p>
                    <a:p>
                      <a:pPr algn="just">
                        <a:lnSpc>
                          <a:spcPct val="120000"/>
                        </a:lnSpc>
                      </a:pPr>
                      <a:endParaRPr lang="zh-CN" altLang="en-US" sz="1600" b="0" dirty="0">
                        <a:solidFill>
                          <a:schemeClr val="tx1"/>
                        </a:solidFill>
                      </a:endParaRPr>
                    </a:p>
                  </a:txBody>
                  <a:tcPr marL="108001" marR="108001" marT="180046" marB="0"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D9D9"/>
                    </a:solidFill>
                  </a:tcPr>
                </a:tc>
                <a:tc>
                  <a:txBody>
                    <a:bodyPr/>
                    <a:lstStyle/>
                    <a:p>
                      <a:pPr marL="0" marR="0" lvl="0" indent="0" algn="just" defTabSz="914400" eaLnBrk="1" fontAlgn="base" latinLnBrk="0" hangingPunct="1">
                        <a:lnSpc>
                          <a:spcPct val="120000"/>
                        </a:lnSpc>
                        <a:spcBef>
                          <a:spcPct val="0"/>
                        </a:spcBef>
                        <a:spcAft>
                          <a:spcPct val="0"/>
                        </a:spcAft>
                        <a:buClrTx/>
                        <a:buSzTx/>
                        <a:buFont typeface="Arial" panose="020B0604020202020204" pitchFamily="34" charset="0"/>
                        <a:buNone/>
                        <a:defRPr/>
                      </a:pPr>
                      <a:r>
                        <a:rPr lang="en-US" altLang="zh-CN" sz="1600" b="0" dirty="0">
                          <a:solidFill>
                            <a:schemeClr val="tx1"/>
                          </a:solidFill>
                          <a:latin typeface="微软雅黑" panose="020B0503020204020204" pitchFamily="34" charset="-122"/>
                          <a:ea typeface="微软雅黑" panose="020B0503020204020204" pitchFamily="34" charset="-122"/>
                        </a:rPr>
                        <a:t>Owens </a:t>
                      </a:r>
                      <a:r>
                        <a:rPr lang="zh-CN" altLang="zh-CN" sz="1600" b="0" dirty="0">
                          <a:solidFill>
                            <a:schemeClr val="tx1"/>
                          </a:solidFill>
                          <a:latin typeface="微软雅黑" panose="020B0503020204020204" pitchFamily="34" charset="-122"/>
                          <a:ea typeface="微软雅黑" panose="020B0503020204020204" pitchFamily="34" charset="-122"/>
                        </a:rPr>
                        <a:t>和</a:t>
                      </a:r>
                      <a:r>
                        <a:rPr lang="en-US" altLang="zh-CN" sz="1600" b="0" dirty="0">
                          <a:solidFill>
                            <a:schemeClr val="tx1"/>
                          </a:solidFill>
                          <a:latin typeface="微软雅黑" panose="020B0503020204020204" pitchFamily="34" charset="-122"/>
                          <a:ea typeface="微软雅黑" panose="020B0503020204020204" pitchFamily="34" charset="-122"/>
                        </a:rPr>
                        <a:t> </a:t>
                      </a:r>
                      <a:r>
                        <a:rPr lang="en-US" altLang="zh-CN" sz="1600" b="0" dirty="0" err="1">
                          <a:solidFill>
                            <a:schemeClr val="tx1"/>
                          </a:solidFill>
                          <a:latin typeface="微软雅黑" panose="020B0503020204020204" pitchFamily="34" charset="-122"/>
                          <a:ea typeface="微软雅黑" panose="020B0503020204020204" pitchFamily="34" charset="-122"/>
                        </a:rPr>
                        <a:t>Durresi</a:t>
                      </a:r>
                      <a:r>
                        <a:rPr lang="en-US" altLang="zh-CN" sz="1600" b="0" dirty="0">
                          <a:solidFill>
                            <a:schemeClr val="tx1"/>
                          </a:solidFill>
                          <a:latin typeface="微软雅黑" panose="020B0503020204020204" pitchFamily="34" charset="-122"/>
                          <a:ea typeface="微软雅黑" panose="020B0503020204020204" pitchFamily="34" charset="-122"/>
                        </a:rPr>
                        <a:t> </a:t>
                      </a:r>
                      <a:r>
                        <a:rPr lang="zh-CN" altLang="en-US" sz="1600" b="0" dirty="0">
                          <a:solidFill>
                            <a:schemeClr val="tx1"/>
                          </a:solidFill>
                          <a:latin typeface="微软雅黑" panose="020B0503020204020204" pitchFamily="34" charset="-122"/>
                          <a:ea typeface="微软雅黑" panose="020B0503020204020204" pitchFamily="34" charset="-122"/>
                        </a:rPr>
                        <a:t>提出</a:t>
                      </a:r>
                      <a:r>
                        <a:rPr lang="zh-CN" altLang="zh-CN" sz="1600" b="0" dirty="0">
                          <a:solidFill>
                            <a:schemeClr val="tx1"/>
                          </a:solidFill>
                          <a:latin typeface="微软雅黑" panose="020B0503020204020204" pitchFamily="34" charset="-122"/>
                          <a:ea typeface="微软雅黑" panose="020B0503020204020204" pitchFamily="34" charset="-122"/>
                        </a:rPr>
                        <a:t>一种</a:t>
                      </a:r>
                      <a:r>
                        <a:rPr lang="en-US" altLang="zh-CN" sz="1600" b="0" dirty="0">
                          <a:solidFill>
                            <a:schemeClr val="tx1"/>
                          </a:solidFill>
                          <a:latin typeface="微软雅黑" panose="020B0503020204020204" pitchFamily="34" charset="-122"/>
                          <a:ea typeface="微软雅黑" panose="020B0503020204020204" pitchFamily="34" charset="-122"/>
                        </a:rPr>
                        <a:t>VSDN</a:t>
                      </a:r>
                      <a:r>
                        <a:rPr lang="zh-CN" altLang="zh-CN" sz="1600" b="0" dirty="0">
                          <a:solidFill>
                            <a:schemeClr val="tx1"/>
                          </a:solidFill>
                          <a:latin typeface="微软雅黑" panose="020B0503020204020204" pitchFamily="34" charset="-122"/>
                          <a:ea typeface="微软雅黑" panose="020B0503020204020204" pitchFamily="34" charset="-122"/>
                        </a:rPr>
                        <a:t>控制器架构，用于</a:t>
                      </a:r>
                      <a:r>
                        <a:rPr lang="en-US" altLang="zh-CN" sz="1600" b="0" dirty="0">
                          <a:solidFill>
                            <a:schemeClr val="tx1"/>
                          </a:solidFill>
                          <a:latin typeface="微软雅黑" panose="020B0503020204020204" pitchFamily="34" charset="-122"/>
                          <a:ea typeface="微软雅黑" panose="020B0503020204020204" pitchFamily="34" charset="-122"/>
                        </a:rPr>
                        <a:t>SDN</a:t>
                      </a:r>
                      <a:r>
                        <a:rPr lang="zh-CN" altLang="zh-CN" sz="1600" b="0" dirty="0">
                          <a:solidFill>
                            <a:schemeClr val="tx1"/>
                          </a:solidFill>
                          <a:latin typeface="微软雅黑" panose="020B0503020204020204" pitchFamily="34" charset="-122"/>
                          <a:ea typeface="微软雅黑" panose="020B0503020204020204" pitchFamily="34" charset="-122"/>
                        </a:rPr>
                        <a:t>网络视频应用的</a:t>
                      </a:r>
                      <a:r>
                        <a:rPr lang="en-US" altLang="zh-CN" sz="1600" b="0" dirty="0">
                          <a:solidFill>
                            <a:schemeClr val="tx1"/>
                          </a:solidFill>
                          <a:latin typeface="微软雅黑" panose="020B0503020204020204" pitchFamily="34" charset="-122"/>
                          <a:ea typeface="微软雅黑" panose="020B0503020204020204" pitchFamily="34" charset="-122"/>
                        </a:rPr>
                        <a:t> </a:t>
                      </a:r>
                      <a:r>
                        <a:rPr lang="en-US" altLang="zh-CN" sz="1600" b="0" dirty="0" err="1">
                          <a:solidFill>
                            <a:schemeClr val="tx1"/>
                          </a:solidFill>
                          <a:latin typeface="微软雅黑" panose="020B0503020204020204" pitchFamily="34" charset="-122"/>
                          <a:ea typeface="微软雅黑" panose="020B0503020204020204" pitchFamily="34" charset="-122"/>
                        </a:rPr>
                        <a:t>QoS</a:t>
                      </a:r>
                      <a:r>
                        <a:rPr lang="en-US" altLang="zh-CN" sz="1600" b="0" dirty="0">
                          <a:solidFill>
                            <a:schemeClr val="tx1"/>
                          </a:solidFill>
                          <a:latin typeface="微软雅黑" panose="020B0503020204020204" pitchFamily="34" charset="-122"/>
                          <a:ea typeface="微软雅黑" panose="020B0503020204020204" pitchFamily="34" charset="-122"/>
                        </a:rPr>
                        <a:t> </a:t>
                      </a:r>
                      <a:r>
                        <a:rPr lang="zh-CN" altLang="zh-CN" sz="1600" b="0" dirty="0">
                          <a:solidFill>
                            <a:schemeClr val="tx1"/>
                          </a:solidFill>
                          <a:latin typeface="微软雅黑" panose="020B0503020204020204" pitchFamily="34" charset="-122"/>
                          <a:ea typeface="微软雅黑" panose="020B0503020204020204" pitchFamily="34" charset="-122"/>
                        </a:rPr>
                        <a:t>保障</a:t>
                      </a:r>
                      <a:endParaRPr lang="zh-CN" altLang="en-US" sz="1600" b="0" dirty="0">
                        <a:solidFill>
                          <a:schemeClr val="tx1"/>
                        </a:solidFill>
                        <a:latin typeface="微软雅黑" panose="020B0503020204020204" pitchFamily="34" charset="-122"/>
                        <a:ea typeface="微软雅黑" panose="020B0503020204020204" pitchFamily="34" charset="-122"/>
                      </a:endParaRPr>
                    </a:p>
                    <a:p>
                      <a:pPr algn="just">
                        <a:lnSpc>
                          <a:spcPct val="120000"/>
                        </a:lnSpc>
                      </a:pPr>
                      <a:endParaRPr lang="zh-CN" altLang="en-US" sz="1600" b="0" dirty="0">
                        <a:solidFill>
                          <a:schemeClr val="tx1"/>
                        </a:solidFill>
                      </a:endParaRPr>
                    </a:p>
                  </a:txBody>
                  <a:tcPr marL="108001" marR="108001" marT="180046" marB="0"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D9D9"/>
                    </a:solidFill>
                  </a:tcPr>
                </a:tc>
                <a:tc>
                  <a:txBody>
                    <a:bodyPr/>
                    <a:lstStyle/>
                    <a:p>
                      <a:pPr marL="0" marR="0" lvl="0" indent="0" algn="just" defTabSz="914400" eaLnBrk="1" fontAlgn="base" latinLnBrk="0" hangingPunct="1">
                        <a:lnSpc>
                          <a:spcPct val="120000"/>
                        </a:lnSpc>
                        <a:spcBef>
                          <a:spcPct val="0"/>
                        </a:spcBef>
                        <a:spcAft>
                          <a:spcPct val="0"/>
                        </a:spcAft>
                        <a:buClrTx/>
                        <a:buSzTx/>
                        <a:buFont typeface="Arial" panose="020B0604020202020204" pitchFamily="34" charset="0"/>
                        <a:buNone/>
                        <a:defRPr/>
                      </a:pPr>
                      <a:r>
                        <a:rPr lang="zh-CN" altLang="en-US" sz="1600" b="0" dirty="0">
                          <a:solidFill>
                            <a:schemeClr val="tx1"/>
                          </a:solidFill>
                          <a:latin typeface="微软雅黑" panose="020B0503020204020204" pitchFamily="34" charset="-122"/>
                          <a:ea typeface="微软雅黑" panose="020B0503020204020204" pitchFamily="34" charset="-122"/>
                        </a:rPr>
                        <a:t>徐李谦</a:t>
                      </a:r>
                      <a:r>
                        <a:rPr lang="zh-CN" altLang="zh-CN" sz="1600" b="0" dirty="0">
                          <a:solidFill>
                            <a:schemeClr val="tx1"/>
                          </a:solidFill>
                          <a:latin typeface="微软雅黑" panose="020B0503020204020204" pitchFamily="34" charset="-122"/>
                          <a:ea typeface="微软雅黑" panose="020B0503020204020204" pitchFamily="34" charset="-122"/>
                        </a:rPr>
                        <a:t>通过建立视频流分类模型对视频业务提供不同的</a:t>
                      </a:r>
                      <a:r>
                        <a:rPr lang="en-US" altLang="zh-CN" sz="1600" b="0" dirty="0">
                          <a:solidFill>
                            <a:schemeClr val="tx1"/>
                          </a:solidFill>
                          <a:latin typeface="微软雅黑" panose="020B0503020204020204" pitchFamily="34" charset="-122"/>
                          <a:ea typeface="微软雅黑" panose="020B0503020204020204" pitchFamily="34" charset="-122"/>
                        </a:rPr>
                        <a:t> </a:t>
                      </a:r>
                      <a:r>
                        <a:rPr lang="en-US" altLang="zh-CN" sz="1600" b="0" dirty="0" err="1">
                          <a:solidFill>
                            <a:schemeClr val="tx1"/>
                          </a:solidFill>
                          <a:latin typeface="微软雅黑" panose="020B0503020204020204" pitchFamily="34" charset="-122"/>
                          <a:ea typeface="微软雅黑" panose="020B0503020204020204" pitchFamily="34" charset="-122"/>
                        </a:rPr>
                        <a:t>QoS</a:t>
                      </a:r>
                      <a:r>
                        <a:rPr lang="zh-CN" altLang="zh-CN" sz="1600" b="0" dirty="0">
                          <a:solidFill>
                            <a:schemeClr val="tx1"/>
                          </a:solidFill>
                          <a:latin typeface="微软雅黑" panose="020B0503020204020204" pitchFamily="34" charset="-122"/>
                          <a:ea typeface="微软雅黑" panose="020B0503020204020204" pitchFamily="34" charset="-122"/>
                        </a:rPr>
                        <a:t>保障，满足</a:t>
                      </a:r>
                      <a:r>
                        <a:rPr lang="en-US" altLang="zh-CN" sz="1600" b="0" dirty="0">
                          <a:solidFill>
                            <a:schemeClr val="tx1"/>
                          </a:solidFill>
                          <a:latin typeface="微软雅黑" panose="020B0503020204020204" pitchFamily="34" charset="-122"/>
                          <a:ea typeface="微软雅黑" panose="020B0503020204020204" pitchFamily="34" charset="-122"/>
                        </a:rPr>
                        <a:t> SDN </a:t>
                      </a:r>
                      <a:r>
                        <a:rPr lang="zh-CN" altLang="zh-CN" sz="1600" b="0" dirty="0">
                          <a:solidFill>
                            <a:schemeClr val="tx1"/>
                          </a:solidFill>
                          <a:latin typeface="微软雅黑" panose="020B0503020204020204" pitchFamily="34" charset="-122"/>
                          <a:ea typeface="微软雅黑" panose="020B0503020204020204" pitchFamily="34" charset="-122"/>
                        </a:rPr>
                        <a:t>中多媒体视频业务的调度需求。</a:t>
                      </a:r>
                    </a:p>
                    <a:p>
                      <a:pPr algn="just">
                        <a:lnSpc>
                          <a:spcPct val="120000"/>
                        </a:lnSpc>
                      </a:pPr>
                      <a:endParaRPr lang="zh-CN" altLang="en-US" sz="1600" b="0" dirty="0">
                        <a:solidFill>
                          <a:schemeClr val="tx1"/>
                        </a:solidFill>
                      </a:endParaRPr>
                    </a:p>
                  </a:txBody>
                  <a:tcPr marL="108001" marR="108001" marT="180046" marB="0"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bl>
          </a:graphicData>
        </a:graphic>
      </p:graphicFrame>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5</a:t>
            </a:fld>
            <a:endParaRPr lang="zh-CN" altLang="en-US"/>
          </a:p>
        </p:txBody>
      </p:sp>
      <p:grpSp>
        <p:nvGrpSpPr>
          <p:cNvPr id="23" name="组合 22">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4" name="图片 23">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25" name="图片 24">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6" name="矩形 4"/>
          <p:cNvSpPr>
            <a:spLocks noChangeArrowheads="1"/>
          </p:cNvSpPr>
          <p:nvPr/>
        </p:nvSpPr>
        <p:spPr bwMode="auto">
          <a:xfrm>
            <a:off x="-27887" y="1286494"/>
            <a:ext cx="287176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smtClean="0">
                <a:solidFill>
                  <a:srgbClr val="000000"/>
                </a:solidFill>
                <a:latin typeface="微软雅黑" panose="020B0503020204020204" pitchFamily="34" charset="-122"/>
                <a:ea typeface="微软雅黑" panose="020B0503020204020204" pitchFamily="34" charset="-122"/>
              </a:rPr>
              <a:t>1.2 </a:t>
            </a:r>
            <a:r>
              <a:rPr lang="zh-CN" altLang="en-US" sz="2400" b="1" dirty="0">
                <a:solidFill>
                  <a:srgbClr val="000000"/>
                </a:solidFill>
                <a:latin typeface="微软雅黑" panose="020B0503020204020204" pitchFamily="34" charset="-122"/>
                <a:ea typeface="微软雅黑" panose="020B0503020204020204" pitchFamily="34" charset="-122"/>
              </a:rPr>
              <a:t>国内</a:t>
            </a:r>
            <a:r>
              <a:rPr lang="zh-CN" altLang="en-US" sz="2400" b="1" dirty="0" smtClean="0">
                <a:solidFill>
                  <a:srgbClr val="000000"/>
                </a:solidFill>
                <a:latin typeface="微软雅黑" panose="020B0503020204020204" pitchFamily="34" charset="-122"/>
                <a:ea typeface="微软雅黑" panose="020B0503020204020204" pitchFamily="34" charset="-122"/>
              </a:rPr>
              <a:t>外研究现状</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transition advTm="2586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203575" y="2205038"/>
            <a:ext cx="10652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pic>
        <p:nvPicPr>
          <p:cNvPr id="58371"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514621"/>
            <a:ext cx="3454400"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938" y="2441596"/>
            <a:ext cx="348615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文本框 5"/>
          <p:cNvSpPr txBox="1">
            <a:spLocks noChangeArrowheads="1"/>
          </p:cNvSpPr>
          <p:nvPr/>
        </p:nvSpPr>
        <p:spPr bwMode="auto">
          <a:xfrm>
            <a:off x="0" y="1841521"/>
            <a:ext cx="3924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dirty="0">
                <a:latin typeface="微软雅黑" panose="020B0503020204020204" pitchFamily="34" charset="-122"/>
                <a:ea typeface="微软雅黑" panose="020B0503020204020204" pitchFamily="34" charset="-122"/>
              </a:rPr>
              <a:t>4.2.3 </a:t>
            </a:r>
            <a:r>
              <a:rPr lang="zh-CN" altLang="en-US" sz="2000" b="1" dirty="0">
                <a:latin typeface="微软雅黑" panose="020B0503020204020204" pitchFamily="34" charset="-122"/>
                <a:ea typeface="微软雅黑" panose="020B0503020204020204" pitchFamily="34" charset="-122"/>
              </a:rPr>
              <a:t>队列调度的</a:t>
            </a:r>
            <a:r>
              <a:rPr lang="en-US" altLang="zh-CN" sz="2000" b="1" dirty="0" err="1">
                <a:latin typeface="微软雅黑" panose="020B0503020204020204" pitchFamily="34" charset="-122"/>
                <a:ea typeface="微软雅黑" panose="020B0503020204020204" pitchFamily="34" charset="-122"/>
              </a:rPr>
              <a:t>QoS</a:t>
            </a:r>
            <a:r>
              <a:rPr lang="zh-CN" altLang="en-US" sz="2000" b="1" dirty="0">
                <a:latin typeface="微软雅黑" panose="020B0503020204020204" pitchFamily="34" charset="-122"/>
                <a:ea typeface="微软雅黑" panose="020B0503020204020204" pitchFamily="34" charset="-122"/>
              </a:rPr>
              <a:t>控制性能</a:t>
            </a:r>
          </a:p>
        </p:txBody>
      </p:sp>
      <p:sp>
        <p:nvSpPr>
          <p:cNvPr id="58376" name="文本框 3"/>
          <p:cNvSpPr txBox="1">
            <a:spLocks noChangeArrowheads="1"/>
          </p:cNvSpPr>
          <p:nvPr/>
        </p:nvSpPr>
        <p:spPr bwMode="auto">
          <a:xfrm>
            <a:off x="1331775" y="5665687"/>
            <a:ext cx="6130925"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使用队列调度控制策略能够保证链路拥堵时视频流媒体在端口最优先传输。</a:t>
            </a:r>
            <a:endParaRPr lang="en-US" altLang="zh-CN" sz="1600" dirty="0">
              <a:latin typeface="微软雅黑" panose="020B0503020204020204" pitchFamily="34" charset="-122"/>
              <a:ea typeface="微软雅黑" panose="020B0503020204020204" pitchFamily="34" charset="-122"/>
            </a:endParaRPr>
          </a:p>
        </p:txBody>
      </p:sp>
      <p:sp>
        <p:nvSpPr>
          <p:cNvPr id="58377" name="文本框 3"/>
          <p:cNvSpPr txBox="1">
            <a:spLocks noChangeArrowheads="1"/>
          </p:cNvSpPr>
          <p:nvPr/>
        </p:nvSpPr>
        <p:spPr bwMode="auto">
          <a:xfrm>
            <a:off x="1670959" y="5073332"/>
            <a:ext cx="2198457"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未使用队列调度策略</a:t>
            </a:r>
          </a:p>
        </p:txBody>
      </p:sp>
      <p:sp>
        <p:nvSpPr>
          <p:cNvPr id="58378" name="文本框 3"/>
          <p:cNvSpPr txBox="1">
            <a:spLocks noChangeArrowheads="1"/>
          </p:cNvSpPr>
          <p:nvPr/>
        </p:nvSpPr>
        <p:spPr bwMode="auto">
          <a:xfrm>
            <a:off x="5404644" y="5073331"/>
            <a:ext cx="1836737"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600" dirty="0">
                <a:latin typeface="微软雅黑" panose="020B0503020204020204" pitchFamily="34" charset="-122"/>
                <a:ea typeface="微软雅黑" panose="020B0503020204020204" pitchFamily="34" charset="-122"/>
              </a:rPr>
              <a:t>使用队列调度策略</a:t>
            </a:r>
          </a:p>
        </p:txBody>
      </p:sp>
      <p:sp>
        <p:nvSpPr>
          <p:cNvPr id="17" name="矩形 6"/>
          <p:cNvSpPr>
            <a:spLocks noChangeArrowheads="1"/>
          </p:cNvSpPr>
          <p:nvPr/>
        </p:nvSpPr>
        <p:spPr bwMode="auto">
          <a:xfrm>
            <a:off x="5092761" y="257559"/>
            <a:ext cx="402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4 </a:t>
            </a:r>
            <a:r>
              <a:rPr lang="zh-CN" altLang="en-US" sz="2800" b="1" dirty="0">
                <a:solidFill>
                  <a:srgbClr val="800080"/>
                </a:solidFill>
                <a:latin typeface="Times New Roman" panose="02020603050405020304" pitchFamily="18" charset="0"/>
                <a:cs typeface="Times New Roman" panose="02020603050405020304" pitchFamily="18" charset="0"/>
              </a:rPr>
              <a:t>实验仿真与结果分析</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50</a:t>
            </a:fld>
            <a:endParaRPr lang="zh-CN" altLang="en-US"/>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8" name="图片 17">
              <a:extLst>
                <a:ext uri="{FF2B5EF4-FFF2-40B4-BE49-F238E27FC236}">
                  <a16:creationId xmlns:a16="http://schemas.microsoft.com/office/drawing/2014/main" xmlns="" id="{6513A494-0297-4CF7-B026-38513566A998}"/>
                </a:ext>
              </a:extLst>
            </p:cNvPr>
            <p:cNvPicPr/>
            <p:nvPr/>
          </p:nvPicPr>
          <p:blipFill>
            <a:blip r:embed="rId5"/>
            <a:stretch>
              <a:fillRect/>
            </a:stretch>
          </p:blipFill>
          <p:spPr>
            <a:xfrm>
              <a:off x="0" y="0"/>
              <a:ext cx="467715" cy="476795"/>
            </a:xfrm>
            <a:prstGeom prst="rect">
              <a:avLst/>
            </a:prstGeom>
            <a:solidFill>
              <a:srgbClr val="000000"/>
            </a:solidFill>
            <a:ln w="9525">
              <a:noFill/>
            </a:ln>
          </p:spPr>
        </p:pic>
        <p:pic>
          <p:nvPicPr>
            <p:cNvPr id="19" name="图片 18">
              <a:extLst>
                <a:ext uri="{FF2B5EF4-FFF2-40B4-BE49-F238E27FC236}">
                  <a16:creationId xmlns:a16="http://schemas.microsoft.com/office/drawing/2014/main" xmlns="" id="{58B61D63-BCD7-4F80-A9C2-40C9671C2C7B}"/>
                </a:ext>
              </a:extLst>
            </p:cNvPr>
            <p:cNvPicPr/>
            <p:nvPr/>
          </p:nvPicPr>
          <p:blipFill>
            <a:blip r:embed="rId6"/>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0" name="矩形 4"/>
          <p:cNvSpPr>
            <a:spLocks noChangeArrowheads="1"/>
          </p:cNvSpPr>
          <p:nvPr/>
        </p:nvSpPr>
        <p:spPr bwMode="auto">
          <a:xfrm>
            <a:off x="-27887" y="1286494"/>
            <a:ext cx="38078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4.2</a:t>
            </a:r>
            <a:r>
              <a:rPr lang="zh-CN" altLang="en-US" sz="2400" b="1" dirty="0">
                <a:latin typeface="微软雅黑" panose="020B0503020204020204" pitchFamily="34" charset="-122"/>
                <a:ea typeface="微软雅黑" panose="020B0503020204020204" pitchFamily="34" charset="-122"/>
              </a:rPr>
              <a:t>实验仿真与结</a:t>
            </a:r>
            <a:r>
              <a:rPr lang="zh-CN" altLang="en-US" sz="2400" b="1" dirty="0" smtClean="0">
                <a:latin typeface="微软雅黑" panose="020B0503020204020204" pitchFamily="34" charset="-122"/>
                <a:ea typeface="微软雅黑" panose="020B0503020204020204" pitchFamily="34" charset="-122"/>
              </a:rPr>
              <a:t>果</a:t>
            </a:r>
            <a:r>
              <a:rPr lang="zh-CN" altLang="en-US" sz="2400" b="1" dirty="0">
                <a:latin typeface="微软雅黑" panose="020B0503020204020204" pitchFamily="34" charset="-122"/>
                <a:ea typeface="微软雅黑" panose="020B0503020204020204" pitchFamily="34" charset="-122"/>
              </a:rPr>
              <a:t>分析</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3203575" y="2205038"/>
            <a:ext cx="106521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59397" name="文本框 5"/>
          <p:cNvSpPr txBox="1">
            <a:spLocks noChangeArrowheads="1"/>
          </p:cNvSpPr>
          <p:nvPr/>
        </p:nvSpPr>
        <p:spPr bwMode="auto">
          <a:xfrm>
            <a:off x="50942" y="1899250"/>
            <a:ext cx="3924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dirty="0">
                <a:latin typeface="微软雅黑" panose="020B0503020204020204" pitchFamily="34" charset="-122"/>
                <a:ea typeface="微软雅黑" panose="020B0503020204020204" pitchFamily="34" charset="-122"/>
              </a:rPr>
              <a:t>4.2.4 </a:t>
            </a:r>
            <a:r>
              <a:rPr lang="en-US" altLang="zh-CN" sz="2000" b="1" dirty="0" err="1">
                <a:latin typeface="微软雅黑" panose="020B0503020204020204" pitchFamily="34" charset="-122"/>
                <a:ea typeface="微软雅黑" panose="020B0503020204020204" pitchFamily="34" charset="-122"/>
              </a:rPr>
              <a:t>QoS</a:t>
            </a:r>
            <a:r>
              <a:rPr lang="zh-CN" altLang="en-US" sz="2000" b="1" dirty="0">
                <a:latin typeface="微软雅黑" panose="020B0503020204020204" pitchFamily="34" charset="-122"/>
                <a:ea typeface="微软雅黑" panose="020B0503020204020204" pitchFamily="34" charset="-122"/>
              </a:rPr>
              <a:t>控制策略验证</a:t>
            </a:r>
          </a:p>
        </p:txBody>
      </p:sp>
      <p:pic>
        <p:nvPicPr>
          <p:cNvPr id="5939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2988" y="2505077"/>
            <a:ext cx="4048892" cy="309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30200" y="2636945"/>
            <a:ext cx="4457700" cy="2631490"/>
          </a:xfrm>
          <a:prstGeom prst="rect">
            <a:avLst/>
          </a:prstGeom>
        </p:spPr>
        <p:txBody>
          <a:bodyPr>
            <a:spAutoFit/>
          </a:bodyPr>
          <a:lstStyle/>
          <a:p>
            <a:pPr algn="just">
              <a:lnSpc>
                <a:spcPct val="150000"/>
              </a:lnSpc>
              <a:spcAft>
                <a:spcPts val="0"/>
              </a:spcAft>
              <a:defRPr/>
            </a:pP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三种业务流发送速率相同，传输的路径也相同，吞吐量却依次降低，这表明队列调度策略可以有效地保证不</a:t>
            </a:r>
            <a:r>
              <a:rPr lang="zh-CN" altLang="zh-CN" sz="16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同</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优先级</a:t>
            </a:r>
            <a:r>
              <a:rPr lang="zh-CN" altLang="zh-CN" sz="16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业</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务报文的</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endParaRPr lang="en-US" altLang="zh-CN" sz="1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defRPr/>
            </a:pP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视频流的吞吐量与其他三种业务流的吞吐量对比可知，使用基于遗传算法的</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路由可以为视频流选择一</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条性能较好的</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路径进行传输。</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p:cNvCxnSpPr/>
          <p:nvPr/>
        </p:nvCxnSpPr>
        <p:spPr>
          <a:xfrm>
            <a:off x="395288" y="3789470"/>
            <a:ext cx="4248150"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15" name="矩形 6"/>
          <p:cNvSpPr>
            <a:spLocks noChangeArrowheads="1"/>
          </p:cNvSpPr>
          <p:nvPr/>
        </p:nvSpPr>
        <p:spPr bwMode="auto">
          <a:xfrm>
            <a:off x="5092761" y="257559"/>
            <a:ext cx="402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4 </a:t>
            </a:r>
            <a:r>
              <a:rPr lang="zh-CN" altLang="en-US" sz="2800" b="1" dirty="0">
                <a:solidFill>
                  <a:srgbClr val="800080"/>
                </a:solidFill>
                <a:latin typeface="Times New Roman" panose="02020603050405020304" pitchFamily="18" charset="0"/>
                <a:cs typeface="Times New Roman" panose="02020603050405020304" pitchFamily="18" charset="0"/>
              </a:rPr>
              <a:t>实验仿真与结果分析</a:t>
            </a:r>
            <a:endParaRPr lang="zh-CN" altLang="en-US" sz="2800" b="1" dirty="0">
              <a:solidFill>
                <a:srgbClr val="800080"/>
              </a:solidFill>
              <a:latin typeface="宋体" panose="02010600030101010101" pitchFamily="2" charset="-122"/>
            </a:endParaRPr>
          </a:p>
        </p:txBody>
      </p:sp>
      <p:sp>
        <p:nvSpPr>
          <p:cNvPr id="3" name="灯片编号占位符 2"/>
          <p:cNvSpPr>
            <a:spLocks noGrp="1"/>
          </p:cNvSpPr>
          <p:nvPr>
            <p:ph type="sldNum" sz="quarter" idx="12"/>
          </p:nvPr>
        </p:nvSpPr>
        <p:spPr/>
        <p:txBody>
          <a:bodyPr/>
          <a:lstStyle/>
          <a:p>
            <a:pPr>
              <a:defRPr/>
            </a:pPr>
            <a:fld id="{053D4517-B401-4B03-9D35-61A16CB3674F}" type="slidenum">
              <a:rPr lang="zh-CN" altLang="en-US" smtClean="0"/>
              <a:t>51</a:t>
            </a:fld>
            <a:endParaRPr lang="zh-CN" altLang="en-US"/>
          </a:p>
        </p:txBody>
      </p:sp>
      <p:grpSp>
        <p:nvGrpSpPr>
          <p:cNvPr id="14" name="组合 13">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6" name="图片 15">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7" name="图片 16">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8" name="矩形 4"/>
          <p:cNvSpPr>
            <a:spLocks noChangeArrowheads="1"/>
          </p:cNvSpPr>
          <p:nvPr/>
        </p:nvSpPr>
        <p:spPr bwMode="auto">
          <a:xfrm>
            <a:off x="-27887" y="1286494"/>
            <a:ext cx="38078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400" b="1" dirty="0" smtClean="0">
                <a:solidFill>
                  <a:srgbClr val="000000"/>
                </a:solidFill>
                <a:latin typeface="微软雅黑" panose="020B0503020204020204" pitchFamily="34" charset="-122"/>
                <a:ea typeface="微软雅黑" panose="020B0503020204020204" pitchFamily="34" charset="-122"/>
              </a:rPr>
              <a:t>4.2</a:t>
            </a:r>
            <a:r>
              <a:rPr lang="zh-CN" altLang="en-US" sz="2400" b="1" dirty="0">
                <a:latin typeface="微软雅黑" panose="020B0503020204020204" pitchFamily="34" charset="-122"/>
                <a:ea typeface="微软雅黑" panose="020B0503020204020204" pitchFamily="34" charset="-122"/>
              </a:rPr>
              <a:t>实验仿真与结</a:t>
            </a:r>
            <a:r>
              <a:rPr lang="zh-CN" altLang="en-US" sz="2400" b="1" dirty="0" smtClean="0">
                <a:latin typeface="微软雅黑" panose="020B0503020204020204" pitchFamily="34" charset="-122"/>
                <a:ea typeface="微软雅黑" panose="020B0503020204020204" pitchFamily="34" charset="-122"/>
              </a:rPr>
              <a:t>果</a:t>
            </a:r>
            <a:r>
              <a:rPr lang="zh-CN" altLang="en-US" sz="2400" b="1" dirty="0">
                <a:latin typeface="微软雅黑" panose="020B0503020204020204" pitchFamily="34" charset="-122"/>
                <a:ea typeface="微软雅黑" panose="020B0503020204020204" pitchFamily="34" charset="-122"/>
              </a:rPr>
              <a:t>分析</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5985" y="5057992"/>
            <a:ext cx="7777163" cy="1569660"/>
          </a:xfrm>
          <a:prstGeom prst="rect">
            <a:avLst/>
          </a:prstGeom>
        </p:spPr>
        <p:txBody>
          <a:bodyPr>
            <a:spAutoFit/>
          </a:bodyPr>
          <a:lstStyle/>
          <a:p>
            <a:pPr algn="just">
              <a:lnSpc>
                <a:spcPct val="150000"/>
              </a:lnSpc>
              <a:spcAft>
                <a:spcPts val="0"/>
              </a:spcAft>
              <a:defRPr/>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模拟了网络实验环境，实现了本文的控制策略，从算法选路的优越性、动态路由的有效性、底层调度策略的实现</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以及整体控制策略的有效性</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做出了测试。实验表明，本文提出的控制策略，能够</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较好地</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提高视频流媒体的传输性能，达到了优化视频流媒体传输性能的目的。</a:t>
            </a:r>
          </a:p>
        </p:txBody>
      </p:sp>
      <p:cxnSp>
        <p:nvCxnSpPr>
          <p:cNvPr id="9" name="直接连接符 8"/>
          <p:cNvCxnSpPr/>
          <p:nvPr/>
        </p:nvCxnSpPr>
        <p:spPr>
          <a:xfrm>
            <a:off x="515985" y="2957542"/>
            <a:ext cx="7632700"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85" y="4509075"/>
            <a:ext cx="7632700"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5985" y="6627652"/>
            <a:ext cx="7632700"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60424" name="矩形 9"/>
          <p:cNvSpPr>
            <a:spLocks noChangeArrowheads="1"/>
          </p:cNvSpPr>
          <p:nvPr/>
        </p:nvSpPr>
        <p:spPr bwMode="auto">
          <a:xfrm>
            <a:off x="6732588" y="260350"/>
            <a:ext cx="2389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宋体" panose="02010600030101010101" pitchFamily="2" charset="-122"/>
              </a:rPr>
              <a:t>5 </a:t>
            </a:r>
            <a:r>
              <a:rPr lang="zh-CN" altLang="en-US" sz="2800" b="1" dirty="0">
                <a:solidFill>
                  <a:srgbClr val="800080"/>
                </a:solidFill>
                <a:latin typeface="宋体" panose="02010600030101010101" pitchFamily="2" charset="-122"/>
              </a:rPr>
              <a:t>总结和展望</a:t>
            </a: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52</a:t>
            </a:fld>
            <a:endParaRPr lang="zh-CN" altLang="en-US"/>
          </a:p>
        </p:txBody>
      </p:sp>
      <p:sp>
        <p:nvSpPr>
          <p:cNvPr id="3" name="矩形 2"/>
          <p:cNvSpPr/>
          <p:nvPr/>
        </p:nvSpPr>
        <p:spPr>
          <a:xfrm>
            <a:off x="515985" y="1757213"/>
            <a:ext cx="7632700" cy="1200329"/>
          </a:xfrm>
          <a:prstGeom prst="rect">
            <a:avLst/>
          </a:prstGeom>
        </p:spPr>
        <p:txBody>
          <a:bodyPr wrap="square">
            <a:spAutoFit/>
          </a:bodyPr>
          <a:lstStyle/>
          <a:p>
            <a:pPr algn="just">
              <a:lnSpc>
                <a:spcPct val="150000"/>
              </a:lnSpc>
              <a:spcAft>
                <a:spcPts val="0"/>
              </a:spcAft>
            </a:pPr>
            <a:r>
              <a:rPr lang="en-US"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控制层的</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路由控制策略。</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路由策略利用</a:t>
            </a:r>
            <a:r>
              <a:rPr lang="en-US"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SDN</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网络的可编程性以及能够周期地获得网络链路信息的特点，将遗传算法应用于</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路由选路，并能执行动态路由的策略，在网络拥塞时，为视频流媒体计算新的传输路径</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515985" y="3323227"/>
            <a:ext cx="7777163" cy="1200329"/>
          </a:xfrm>
          <a:prstGeom prst="rect">
            <a:avLst/>
          </a:prstGeom>
        </p:spPr>
        <p:txBody>
          <a:bodyPr wrap="square">
            <a:spAutoFit/>
          </a:bodyPr>
          <a:lstStyle/>
          <a:p>
            <a:pPr algn="just">
              <a:lnSpc>
                <a:spcPct val="150000"/>
              </a:lnSpc>
              <a:spcAft>
                <a:spcPts val="0"/>
              </a:spcAft>
            </a:pPr>
            <a:r>
              <a:rPr lang="en-US"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转发层的队列调度策略。队列调度策略根据</a:t>
            </a:r>
            <a:r>
              <a:rPr lang="en-US"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HTB</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调度规则在转发端口处给视频流媒体分配较大带宽并给予优先转发的“权利”，在底层保证视频流媒体业务</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；且在带宽充足的时候，不同优先级的业务可以相互借带宽，保障不同优先级业务的</a:t>
            </a:r>
            <a:r>
              <a:rPr lang="en-US" altLang="zh-CN" sz="1600" kern="100"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7" name="图片 16">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8" name="图片 17">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9" name="矩形 4"/>
          <p:cNvSpPr>
            <a:spLocks noChangeArrowheads="1"/>
          </p:cNvSpPr>
          <p:nvPr/>
        </p:nvSpPr>
        <p:spPr bwMode="auto">
          <a:xfrm>
            <a:off x="88171" y="1295547"/>
            <a:ext cx="855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zh-CN" altLang="en-US" sz="2400" b="1" dirty="0">
                <a:solidFill>
                  <a:srgbClr val="000000"/>
                </a:solidFill>
                <a:latin typeface="微软雅黑" panose="020B0503020204020204" pitchFamily="34" charset="-122"/>
                <a:ea typeface="微软雅黑" panose="020B0503020204020204" pitchFamily="34" charset="-122"/>
              </a:rPr>
              <a:t>总结</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1813" y="2060905"/>
            <a:ext cx="7424737" cy="1200329"/>
          </a:xfrm>
          <a:prstGeom prst="rect">
            <a:avLst/>
          </a:prstGeom>
        </p:spPr>
        <p:txBody>
          <a:bodyPr wrap="square">
            <a:spAutoFit/>
          </a:bodyPr>
          <a:lstStyle/>
          <a:p>
            <a:pPr algn="just">
              <a:lnSpc>
                <a:spcPct val="150000"/>
              </a:lnSpc>
              <a:spcAft>
                <a:spcPts val="0"/>
              </a:spcAft>
              <a:defRPr/>
            </a:pPr>
            <a:r>
              <a:rPr lang="en-US"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交</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换机层面的队列调度策略的配置是静态的，之后需要在交换机转发端口实现动态配置队列调</a:t>
            </a:r>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度</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规则</a:t>
            </a:r>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功能。</a:t>
            </a:r>
          </a:p>
          <a:p>
            <a:pPr algn="just">
              <a:lnSpc>
                <a:spcPct val="150000"/>
              </a:lnSpc>
              <a:spcAft>
                <a:spcPts val="0"/>
              </a:spcAft>
              <a:defRPr/>
            </a:pP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531813" y="3337822"/>
            <a:ext cx="7424737" cy="1200329"/>
          </a:xfrm>
          <a:prstGeom prst="rect">
            <a:avLst/>
          </a:prstGeom>
        </p:spPr>
        <p:txBody>
          <a:bodyPr>
            <a:spAutoFit/>
          </a:bodyPr>
          <a:lstStyle/>
          <a:p>
            <a:pPr algn="just">
              <a:lnSpc>
                <a:spcPct val="150000"/>
              </a:lnSpc>
              <a:spcAft>
                <a:spcPts val="0"/>
              </a:spcAft>
              <a:defRPr/>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本文使用的网络拓扑结构单一，而真实的网络拓扑规模较大且结构相对复杂，如典型数据中心网络结构，因此本文所涉及视频流传输控制还需要在其他</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复杂</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网络拓扑中进行验证。</a:t>
            </a:r>
          </a:p>
        </p:txBody>
      </p:sp>
      <p:sp>
        <p:nvSpPr>
          <p:cNvPr id="7" name="矩形 6"/>
          <p:cNvSpPr/>
          <p:nvPr/>
        </p:nvSpPr>
        <p:spPr>
          <a:xfrm>
            <a:off x="531813" y="5046173"/>
            <a:ext cx="7424737" cy="1526187"/>
          </a:xfrm>
          <a:prstGeom prst="rect">
            <a:avLst/>
          </a:prstGeom>
        </p:spPr>
        <p:txBody>
          <a:bodyPr>
            <a:spAutoFit/>
          </a:bodyPr>
          <a:lstStyle/>
          <a:p>
            <a:pPr algn="just">
              <a:lnSpc>
                <a:spcPct val="150000"/>
              </a:lnSpc>
              <a:spcAft>
                <a:spcPts val="0"/>
              </a:spcAft>
              <a:defRPr/>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控制策略只在软件形式的</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SDN</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网络中进行了仿真验证，由于真实环境中的某些因素在模拟环境中不一定能体现出来，有必要在真实网络环境中进行进一步的验证和完善。</a:t>
            </a:r>
          </a:p>
          <a:p>
            <a:pPr algn="just">
              <a:lnSpc>
                <a:spcPct val="150000"/>
              </a:lnSpc>
              <a:spcAft>
                <a:spcPts val="0"/>
              </a:spcAft>
              <a:defRPr/>
            </a:pP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469" name="矩形 7"/>
          <p:cNvSpPr>
            <a:spLocks noChangeArrowheads="1"/>
          </p:cNvSpPr>
          <p:nvPr/>
        </p:nvSpPr>
        <p:spPr bwMode="auto">
          <a:xfrm>
            <a:off x="6732588" y="260350"/>
            <a:ext cx="2389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宋体" panose="02010600030101010101" pitchFamily="2" charset="-122"/>
              </a:rPr>
              <a:t>5 </a:t>
            </a:r>
            <a:r>
              <a:rPr lang="zh-CN" altLang="en-US" sz="2800" b="1">
                <a:solidFill>
                  <a:srgbClr val="800080"/>
                </a:solidFill>
                <a:latin typeface="宋体" panose="02010600030101010101" pitchFamily="2" charset="-122"/>
              </a:rPr>
              <a:t>总结和展望</a:t>
            </a:r>
          </a:p>
        </p:txBody>
      </p:sp>
      <p:cxnSp>
        <p:nvCxnSpPr>
          <p:cNvPr id="10" name="直接连接符 9"/>
          <p:cNvCxnSpPr/>
          <p:nvPr/>
        </p:nvCxnSpPr>
        <p:spPr>
          <a:xfrm>
            <a:off x="531813" y="2898409"/>
            <a:ext cx="7343775"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1813" y="4538151"/>
            <a:ext cx="7345362"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226" y="6237195"/>
            <a:ext cx="7345362" cy="0"/>
          </a:xfrm>
          <a:prstGeom prst="line">
            <a:avLst/>
          </a:prstGeom>
          <a:ln w="12700">
            <a:solidFill>
              <a:srgbClr val="3FA69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53</a:t>
            </a:fld>
            <a:endParaRPr lang="zh-CN" altLang="en-US"/>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7" name="图片 16">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8" name="图片 17">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9" name="矩形 4"/>
          <p:cNvSpPr>
            <a:spLocks noChangeArrowheads="1"/>
          </p:cNvSpPr>
          <p:nvPr/>
        </p:nvSpPr>
        <p:spPr bwMode="auto">
          <a:xfrm>
            <a:off x="88171" y="1295547"/>
            <a:ext cx="855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zh-CN" altLang="en-US" sz="2400" b="1" dirty="0">
                <a:solidFill>
                  <a:srgbClr val="000000"/>
                </a:solidFill>
                <a:latin typeface="微软雅黑" panose="020B0503020204020204" pitchFamily="34" charset="-122"/>
                <a:ea typeface="微软雅黑" panose="020B0503020204020204" pitchFamily="34" charset="-122"/>
              </a:rPr>
              <a:t>展望</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矩形 7"/>
          <p:cNvSpPr>
            <a:spLocks noChangeArrowheads="1"/>
          </p:cNvSpPr>
          <p:nvPr/>
        </p:nvSpPr>
        <p:spPr bwMode="auto">
          <a:xfrm>
            <a:off x="4449320" y="118676"/>
            <a:ext cx="46937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None/>
            </a:pPr>
            <a:r>
              <a:rPr lang="zh-CN" altLang="en-US" sz="2800" b="1" dirty="0">
                <a:solidFill>
                  <a:srgbClr val="800080"/>
                </a:solidFill>
                <a:latin typeface="宋体" panose="02010600030101010101" pitchFamily="2" charset="-122"/>
              </a:rPr>
              <a:t>评阅专家提出的问</a:t>
            </a:r>
            <a:r>
              <a:rPr lang="zh-CN" altLang="en-US" sz="2800" b="1" dirty="0" smtClean="0">
                <a:solidFill>
                  <a:srgbClr val="800080"/>
                </a:solidFill>
                <a:latin typeface="宋体" panose="02010600030101010101" pitchFamily="2" charset="-122"/>
              </a:rPr>
              <a:t>题</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solidFill>
                  <a:srgbClr val="FFFFFF">
                    <a:lumMod val="50000"/>
                  </a:srgbClr>
                </a:solidFill>
              </a:rPr>
              <a:pPr>
                <a:defRPr/>
              </a:pPr>
              <a:t>54</a:t>
            </a:fld>
            <a:endParaRPr lang="zh-CN" altLang="en-US">
              <a:solidFill>
                <a:srgbClr val="FFFFFF">
                  <a:lumMod val="50000"/>
                </a:srgbClr>
              </a:solidFill>
            </a:endParaRPr>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7" name="图片 16">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8" name="图片 17">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9" name="矩形 4"/>
          <p:cNvSpPr>
            <a:spLocks noChangeArrowheads="1"/>
          </p:cNvSpPr>
          <p:nvPr/>
        </p:nvSpPr>
        <p:spPr bwMode="auto">
          <a:xfrm>
            <a:off x="88171" y="1295547"/>
            <a:ext cx="842717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smtClean="0">
                <a:solidFill>
                  <a:srgbClr val="000000"/>
                </a:solidFill>
                <a:latin typeface="微软雅黑" panose="020B0503020204020204" pitchFamily="34" charset="-122"/>
                <a:ea typeface="微软雅黑" panose="020B0503020204020204" pitchFamily="34" charset="-122"/>
              </a:rPr>
              <a:t>问题</a:t>
            </a:r>
            <a:r>
              <a:rPr lang="en-US" altLang="zh-CN" sz="1800" dirty="0" smtClean="0">
                <a:solidFill>
                  <a:srgbClr val="000000"/>
                </a:solidFill>
                <a:latin typeface="微软雅黑" panose="020B0503020204020204" pitchFamily="34" charset="-122"/>
                <a:ea typeface="微软雅黑" panose="020B0503020204020204" pitchFamily="34" charset="-122"/>
              </a:rPr>
              <a:t>1:</a:t>
            </a:r>
            <a:r>
              <a:rPr lang="zh-CN" altLang="en-US" sz="1800" dirty="0" smtClean="0">
                <a:solidFill>
                  <a:srgbClr val="000000"/>
                </a:solidFill>
                <a:latin typeface="微软雅黑" panose="020B0503020204020204" pitchFamily="34" charset="-122"/>
                <a:ea typeface="微软雅黑" panose="020B0503020204020204" pitchFamily="34" charset="-122"/>
              </a:rPr>
              <a:t>同一时间如何用同一个交换机端口发消息？</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dirty="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solidFill>
                  <a:srgbClr val="000000"/>
                </a:solidFill>
                <a:latin typeface="微软雅黑" panose="020B0503020204020204" pitchFamily="34" charset="-122"/>
                <a:ea typeface="微软雅黑" panose="020B0503020204020204" pitchFamily="34" charset="-122"/>
              </a:rPr>
              <a:t>问</a:t>
            </a:r>
            <a:r>
              <a:rPr lang="zh-CN" altLang="en-US" sz="1800" dirty="0" smtClean="0">
                <a:solidFill>
                  <a:srgbClr val="000000"/>
                </a:solidFill>
                <a:latin typeface="微软雅黑" panose="020B0503020204020204" pitchFamily="34" charset="-122"/>
                <a:ea typeface="微软雅黑" panose="020B0503020204020204" pitchFamily="34" charset="-122"/>
              </a:rPr>
              <a:t>题</a:t>
            </a:r>
            <a:r>
              <a:rPr lang="en-US" altLang="zh-CN" sz="1800" dirty="0" smtClean="0">
                <a:solidFill>
                  <a:srgbClr val="000000"/>
                </a:solidFill>
                <a:latin typeface="微软雅黑" panose="020B0503020204020204" pitchFamily="34" charset="-122"/>
                <a:ea typeface="微软雅黑" panose="020B0503020204020204" pitchFamily="34" charset="-122"/>
              </a:rPr>
              <a:t>2</a:t>
            </a:r>
            <a:r>
              <a:rPr lang="zh-CN" altLang="en-US" sz="1800" dirty="0" smtClean="0">
                <a:solidFill>
                  <a:srgbClr val="000000"/>
                </a:solidFill>
                <a:latin typeface="微软雅黑" panose="020B0503020204020204" pitchFamily="34" charset="-122"/>
                <a:ea typeface="微软雅黑" panose="020B0503020204020204" pitchFamily="34" charset="-122"/>
              </a:rPr>
              <a:t>：如果有比视频对</a:t>
            </a:r>
            <a:r>
              <a:rPr lang="en-US" altLang="zh-CN" sz="1800" dirty="0" err="1" smtClean="0">
                <a:solidFill>
                  <a:srgbClr val="000000"/>
                </a:solidFill>
                <a:latin typeface="微软雅黑" panose="020B0503020204020204" pitchFamily="34" charset="-122"/>
                <a:ea typeface="微软雅黑" panose="020B0503020204020204" pitchFamily="34" charset="-122"/>
              </a:rPr>
              <a:t>QoS</a:t>
            </a:r>
            <a:r>
              <a:rPr lang="zh-CN" altLang="en-US" sz="1800" dirty="0">
                <a:solidFill>
                  <a:srgbClr val="000000"/>
                </a:solidFill>
                <a:latin typeface="微软雅黑" panose="020B0503020204020204" pitchFamily="34" charset="-122"/>
                <a:ea typeface="微软雅黑" panose="020B0503020204020204" pitchFamily="34" charset="-122"/>
              </a:rPr>
              <a:t>需</a:t>
            </a:r>
            <a:r>
              <a:rPr lang="zh-CN" altLang="en-US" sz="1800" dirty="0" smtClean="0">
                <a:solidFill>
                  <a:srgbClr val="000000"/>
                </a:solidFill>
                <a:latin typeface="微软雅黑" panose="020B0503020204020204" pitchFamily="34" charset="-122"/>
                <a:ea typeface="微软雅黑" panose="020B0503020204020204" pitchFamily="34" charset="-122"/>
              </a:rPr>
              <a:t>求更高的应用，应该怎么解决？</a:t>
            </a: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dirty="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eaLnBrk="1" hangingPunct="1">
              <a:spcBef>
                <a:spcPct val="0"/>
              </a:spcBef>
              <a:buNone/>
            </a:pPr>
            <a:r>
              <a:rPr lang="zh-CN" altLang="en-US" sz="1800" dirty="0">
                <a:solidFill>
                  <a:srgbClr val="000000"/>
                </a:solidFill>
                <a:latin typeface="微软雅黑" panose="020B0503020204020204" pitchFamily="34" charset="-122"/>
                <a:ea typeface="微软雅黑" panose="020B0503020204020204" pitchFamily="34" charset="-122"/>
              </a:rPr>
              <a:t>问题</a:t>
            </a:r>
            <a:r>
              <a:rPr lang="en-US" altLang="zh-CN" sz="1800" dirty="0">
                <a:solidFill>
                  <a:srgbClr val="000000"/>
                </a:solidFill>
                <a:latin typeface="微软雅黑" panose="020B0503020204020204" pitchFamily="34" charset="-122"/>
                <a:ea typeface="微软雅黑" panose="020B0503020204020204" pitchFamily="34" charset="-122"/>
              </a:rPr>
              <a:t>1</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zh-CN" sz="1800" dirty="0">
                <a:solidFill>
                  <a:srgbClr val="000000"/>
                </a:solidFill>
                <a:latin typeface="微软雅黑" panose="020B0503020204020204" pitchFamily="34" charset="-122"/>
                <a:ea typeface="微软雅黑" panose="020B0503020204020204" pitchFamily="34" charset="-122"/>
              </a:rPr>
              <a:t>在视频流媒体中，</a:t>
            </a:r>
            <a:r>
              <a:rPr lang="en-US" altLang="zh-CN" sz="1800" dirty="0" err="1">
                <a:solidFill>
                  <a:srgbClr val="000000"/>
                </a:solidFill>
                <a:latin typeface="微软雅黑" panose="020B0503020204020204" pitchFamily="34" charset="-122"/>
                <a:ea typeface="微软雅黑" panose="020B0503020204020204" pitchFamily="34" charset="-122"/>
              </a:rPr>
              <a:t>QoS</a:t>
            </a:r>
            <a:r>
              <a:rPr lang="zh-CN" altLang="zh-CN" sz="1800" dirty="0">
                <a:solidFill>
                  <a:srgbClr val="000000"/>
                </a:solidFill>
                <a:latin typeface="微软雅黑" panose="020B0503020204020204" pitchFamily="34" charset="-122"/>
                <a:ea typeface="微软雅黑" panose="020B0503020204020204" pitchFamily="34" charset="-122"/>
              </a:rPr>
              <a:t>主要体现在那几个方面？其在</a:t>
            </a:r>
            <a:r>
              <a:rPr lang="en-US" altLang="zh-CN" sz="1800" dirty="0">
                <a:solidFill>
                  <a:srgbClr val="000000"/>
                </a:solidFill>
                <a:latin typeface="微软雅黑" panose="020B0503020204020204" pitchFamily="34" charset="-122"/>
                <a:ea typeface="微软雅黑" panose="020B0503020204020204" pitchFamily="34" charset="-122"/>
              </a:rPr>
              <a:t>SDN</a:t>
            </a:r>
            <a:r>
              <a:rPr lang="zh-CN" altLang="zh-CN" sz="1800" dirty="0">
                <a:solidFill>
                  <a:srgbClr val="000000"/>
                </a:solidFill>
                <a:latin typeface="微软雅黑" panose="020B0503020204020204" pitchFamily="34" charset="-122"/>
                <a:ea typeface="微软雅黑" panose="020B0503020204020204" pitchFamily="34" charset="-122"/>
              </a:rPr>
              <a:t>网和一般网络有和相同不同点？</a:t>
            </a:r>
          </a:p>
          <a:p>
            <a:pPr eaLnBrk="1" hangingPunct="1">
              <a:spcBef>
                <a:spcPct val="0"/>
              </a:spcBef>
              <a:buFontTx/>
              <a:buNone/>
            </a:pPr>
            <a:endParaRPr lang="en-US" altLang="zh-CN" sz="1800" dirty="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dirty="0" smtClean="0">
              <a:solidFill>
                <a:srgbClr val="000000"/>
              </a:solidFill>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33741682"/>
      </p:ext>
    </p:extLst>
  </p:cSld>
  <p:clrMapOvr>
    <a:masterClrMapping/>
  </p:clrMapOvr>
  <p:transition advTm="2586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矩形 7"/>
          <p:cNvSpPr>
            <a:spLocks noChangeArrowheads="1"/>
          </p:cNvSpPr>
          <p:nvPr/>
        </p:nvSpPr>
        <p:spPr bwMode="auto">
          <a:xfrm>
            <a:off x="7135370" y="0"/>
            <a:ext cx="20086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dirty="0">
                <a:solidFill>
                  <a:srgbClr val="800080"/>
                </a:solidFill>
                <a:latin typeface="宋体" panose="02010600030101010101" pitchFamily="2" charset="-122"/>
              </a:rPr>
              <a:t>盲</a:t>
            </a:r>
            <a:r>
              <a:rPr lang="zh-CN" altLang="en-US" sz="2800" b="1" dirty="0" smtClean="0">
                <a:solidFill>
                  <a:srgbClr val="800080"/>
                </a:solidFill>
                <a:latin typeface="宋体" panose="02010600030101010101" pitchFamily="2" charset="-122"/>
              </a:rPr>
              <a:t>审意见</a:t>
            </a:r>
            <a:endParaRPr lang="zh-CN" altLang="en-US" sz="2800" b="1" dirty="0">
              <a:solidFill>
                <a:srgbClr val="800080"/>
              </a:solidFill>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solidFill>
                  <a:srgbClr val="FFFFFF">
                    <a:lumMod val="50000"/>
                  </a:srgbClr>
                </a:solidFill>
              </a:rPr>
              <a:pPr>
                <a:defRPr/>
              </a:pPr>
              <a:t>55</a:t>
            </a:fld>
            <a:endParaRPr lang="zh-CN" altLang="en-US">
              <a:solidFill>
                <a:srgbClr val="FFFFFF">
                  <a:lumMod val="50000"/>
                </a:srgbClr>
              </a:solidFill>
            </a:endParaRPr>
          </a:p>
        </p:txBody>
      </p:sp>
      <p:grpSp>
        <p:nvGrpSpPr>
          <p:cNvPr id="16" name="组合 15">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7" name="图片 16">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18" name="图片 17">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3" name="矩形 2"/>
          <p:cNvSpPr/>
          <p:nvPr/>
        </p:nvSpPr>
        <p:spPr>
          <a:xfrm>
            <a:off x="701026" y="1340855"/>
            <a:ext cx="7814323" cy="3554819"/>
          </a:xfrm>
          <a:prstGeom prst="rect">
            <a:avLst/>
          </a:prstGeom>
        </p:spPr>
        <p:txBody>
          <a:bodyPr wrap="square">
            <a:spAutoFit/>
          </a:bodyPr>
          <a:lstStyle/>
          <a:p>
            <a:pPr algn="just">
              <a:lnSpc>
                <a:spcPct val="150000"/>
              </a:lnSpc>
              <a:spcAft>
                <a:spcPts val="0"/>
              </a:spcAft>
            </a:pPr>
            <a:r>
              <a:rPr lang="en-US" altLang="zh-CN" kern="100" dirty="0">
                <a:latin typeface="仿宋_GB2312"/>
              </a:rPr>
              <a:t> </a:t>
            </a:r>
            <a:r>
              <a:rPr lang="en-US" altLang="zh-CN" sz="1800" kern="100" dirty="0">
                <a:latin typeface="+mn-ea"/>
                <a:ea typeface="+mn-ea"/>
              </a:rPr>
              <a:t>1</a:t>
            </a:r>
            <a:r>
              <a:rPr lang="zh-CN" altLang="zh-CN" sz="1800" kern="100" dirty="0">
                <a:latin typeface="+mn-ea"/>
                <a:ea typeface="+mn-ea"/>
              </a:rPr>
              <a:t>：文中主要利用遗传算法进行路由设计，如何证明其算法是现有算法中最优的？建议与其他算法进行比较。</a:t>
            </a:r>
          </a:p>
          <a:p>
            <a:pPr algn="just">
              <a:lnSpc>
                <a:spcPct val="150000"/>
              </a:lnSpc>
              <a:spcAft>
                <a:spcPts val="0"/>
              </a:spcAft>
            </a:pPr>
            <a:r>
              <a:rPr lang="en-US" altLang="zh-CN" sz="1800" kern="100" dirty="0">
                <a:latin typeface="+mn-ea"/>
                <a:ea typeface="+mn-ea"/>
              </a:rPr>
              <a:t>   2</a:t>
            </a:r>
            <a:r>
              <a:rPr lang="zh-CN" altLang="zh-CN" sz="1800" kern="100" dirty="0">
                <a:latin typeface="+mn-ea"/>
                <a:ea typeface="+mn-ea"/>
              </a:rPr>
              <a:t>：在实现部分，利用</a:t>
            </a:r>
            <a:r>
              <a:rPr lang="en-US" altLang="zh-CN" sz="1800" kern="100" dirty="0">
                <a:latin typeface="+mn-ea"/>
                <a:ea typeface="+mn-ea"/>
              </a:rPr>
              <a:t>640*480</a:t>
            </a:r>
            <a:r>
              <a:rPr lang="zh-CN" altLang="zh-CN" sz="1800" kern="100" dirty="0">
                <a:latin typeface="+mn-ea"/>
                <a:ea typeface="+mn-ea"/>
              </a:rPr>
              <a:t>的摄像头搭建视频服务器，建议要验证在不同带宽下的效果比较，同时还要比较在同一带宽下不同分辨率的视频流传输效果。</a:t>
            </a:r>
          </a:p>
          <a:p>
            <a:pPr algn="just">
              <a:lnSpc>
                <a:spcPct val="150000"/>
              </a:lnSpc>
              <a:spcAft>
                <a:spcPts val="0"/>
              </a:spcAft>
            </a:pPr>
            <a:r>
              <a:rPr lang="en-US" altLang="zh-CN" sz="1800" kern="100" dirty="0">
                <a:latin typeface="+mn-ea"/>
                <a:ea typeface="+mn-ea"/>
              </a:rPr>
              <a:t>   3</a:t>
            </a:r>
            <a:r>
              <a:rPr lang="zh-CN" altLang="zh-CN" sz="1800" kern="100" dirty="0">
                <a:latin typeface="+mn-ea"/>
                <a:ea typeface="+mn-ea"/>
              </a:rPr>
              <a:t>：有些位置排版不不美观，如摘要应该另起一页，另外有些图表不够清晰，如图</a:t>
            </a:r>
            <a:r>
              <a:rPr lang="en-US" altLang="zh-CN" sz="1800" kern="100" dirty="0">
                <a:latin typeface="+mn-ea"/>
                <a:ea typeface="+mn-ea"/>
              </a:rPr>
              <a:t>5.1</a:t>
            </a:r>
            <a:r>
              <a:rPr lang="zh-CN" altLang="zh-CN" sz="1800" kern="100" dirty="0">
                <a:latin typeface="+mn-ea"/>
                <a:ea typeface="+mn-ea"/>
              </a:rPr>
              <a:t>。</a:t>
            </a:r>
          </a:p>
          <a:p>
            <a:pPr>
              <a:lnSpc>
                <a:spcPct val="150000"/>
              </a:lnSpc>
            </a:pPr>
            <a:r>
              <a:rPr lang="en-US" altLang="zh-CN" sz="1800" kern="100" dirty="0">
                <a:latin typeface="+mn-ea"/>
                <a:ea typeface="+mn-ea"/>
                <a:cs typeface="Times New Roman" panose="02020603050405020304" pitchFamily="18" charset="0"/>
              </a:rPr>
              <a:t>   4</a:t>
            </a:r>
            <a:r>
              <a:rPr lang="zh-CN" altLang="zh-CN" sz="1800" kern="100" dirty="0">
                <a:latin typeface="+mn-ea"/>
                <a:ea typeface="+mn-ea"/>
                <a:cs typeface="Times New Roman" panose="02020603050405020304" pitchFamily="18" charset="0"/>
              </a:rPr>
              <a:t>：为了突出自己方案的有效性应该进行与其他流行方案的对比实验。</a:t>
            </a:r>
            <a:endParaRPr lang="zh-CN" altLang="en-US" sz="1800" dirty="0">
              <a:latin typeface="+mn-ea"/>
              <a:ea typeface="+mn-ea"/>
            </a:endParaRPr>
          </a:p>
        </p:txBody>
      </p:sp>
    </p:spTree>
    <p:custDataLst>
      <p:tags r:id="rId1"/>
    </p:custDataLst>
    <p:extLst>
      <p:ext uri="{BB962C8B-B14F-4D97-AF65-F5344CB8AC3E}">
        <p14:creationId xmlns:p14="http://schemas.microsoft.com/office/powerpoint/2010/main" val="593751905"/>
      </p:ext>
    </p:extLst>
  </p:cSld>
  <p:clrMapOvr>
    <a:masterClrMapping/>
  </p:clrMapOvr>
  <p:transition advTm="2586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5"/>
          <p:cNvCxnSpPr>
            <a:cxnSpLocks noChangeShapeType="1"/>
          </p:cNvCxnSpPr>
          <p:nvPr/>
        </p:nvCxnSpPr>
        <p:spPr bwMode="auto">
          <a:xfrm>
            <a:off x="2195513" y="3573463"/>
            <a:ext cx="4897437" cy="0"/>
          </a:xfrm>
          <a:prstGeom prst="line">
            <a:avLst/>
          </a:prstGeom>
          <a:noFill/>
          <a:ln w="12700">
            <a:solidFill>
              <a:schemeClr val="bg1">
                <a:lumMod val="85000"/>
              </a:schemeClr>
            </a:solidFill>
            <a:round/>
          </a:ln>
          <a:extLst>
            <a:ext uri="{909E8E84-426E-40DD-AFC4-6F175D3DCCD1}">
              <a14:hiddenFill xmlns:a14="http://schemas.microsoft.com/office/drawing/2010/main">
                <a:noFill/>
              </a14:hiddenFill>
            </a:ext>
          </a:extLst>
        </p:spPr>
      </p:cxnSp>
      <p:sp>
        <p:nvSpPr>
          <p:cNvPr id="3" name="矩形 2"/>
          <p:cNvSpPr/>
          <p:nvPr/>
        </p:nvSpPr>
        <p:spPr>
          <a:xfrm>
            <a:off x="2322513" y="3035300"/>
            <a:ext cx="4572000" cy="1076325"/>
          </a:xfrm>
          <a:prstGeom prst="rect">
            <a:avLst/>
          </a:prstGeom>
        </p:spPr>
        <p:txBody>
          <a:bodyPr>
            <a:spAutoFit/>
          </a:bodyPr>
          <a:lstStyle/>
          <a:p>
            <a:pPr algn="ctr">
              <a:defRPr/>
            </a:pPr>
            <a:r>
              <a:rPr lang="zh-CN" altLang="en-US" sz="3200" b="1" kern="10" dirty="0">
                <a:solidFill>
                  <a:srgbClr val="660033"/>
                </a:solidFill>
                <a:latin typeface="宋体" panose="02010600030101010101" pitchFamily="2" charset="-122"/>
              </a:rPr>
              <a:t>感谢各位老师</a:t>
            </a:r>
            <a:endParaRPr lang="en-US" altLang="zh-CN" sz="3200" b="1" kern="10" dirty="0">
              <a:solidFill>
                <a:srgbClr val="660033"/>
              </a:solidFill>
              <a:latin typeface="宋体" panose="02010600030101010101" pitchFamily="2" charset="-122"/>
            </a:endParaRPr>
          </a:p>
          <a:p>
            <a:pPr algn="ctr">
              <a:defRPr/>
            </a:pPr>
            <a:r>
              <a:rPr lang="zh-CN" altLang="en-US" sz="3200" b="1" kern="10" dirty="0">
                <a:solidFill>
                  <a:srgbClr val="660033"/>
                </a:solidFill>
                <a:latin typeface="宋体" panose="02010600030101010101" pitchFamily="2" charset="-122"/>
              </a:rPr>
              <a:t>敬请提出宝贵指导意见</a:t>
            </a:r>
          </a:p>
        </p:txBody>
      </p:sp>
      <p:sp>
        <p:nvSpPr>
          <p:cNvPr id="4" name="灯片编号占位符 3"/>
          <p:cNvSpPr>
            <a:spLocks noGrp="1"/>
          </p:cNvSpPr>
          <p:nvPr>
            <p:ph type="sldNum" sz="quarter" idx="12"/>
          </p:nvPr>
        </p:nvSpPr>
        <p:spPr/>
        <p:txBody>
          <a:bodyPr/>
          <a:lstStyle/>
          <a:p>
            <a:pPr>
              <a:defRPr/>
            </a:pPr>
            <a:fld id="{053D4517-B401-4B03-9D35-61A16CB3674F}" type="slidenum">
              <a:rPr lang="zh-CN" altLang="en-US" smtClean="0"/>
              <a:t>56</a:t>
            </a:fld>
            <a:endParaRPr lang="zh-CN" altLang="en-US"/>
          </a:p>
        </p:txBody>
      </p:sp>
      <p:grpSp>
        <p:nvGrpSpPr>
          <p:cNvPr id="8" name="组合 7">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9" name="图片 8">
              <a:extLst>
                <a:ext uri="{FF2B5EF4-FFF2-40B4-BE49-F238E27FC236}">
                  <a16:creationId xmlns:a16="http://schemas.microsoft.com/office/drawing/2014/main" xmlns="" id="{6513A494-0297-4CF7-B026-38513566A998}"/>
                </a:ext>
              </a:extLst>
            </p:cNvPr>
            <p:cNvPicPr/>
            <p:nvPr/>
          </p:nvPicPr>
          <p:blipFill>
            <a:blip r:embed="rId3"/>
            <a:stretch>
              <a:fillRect/>
            </a:stretch>
          </p:blipFill>
          <p:spPr>
            <a:xfrm>
              <a:off x="0" y="0"/>
              <a:ext cx="467715" cy="476795"/>
            </a:xfrm>
            <a:prstGeom prst="rect">
              <a:avLst/>
            </a:prstGeom>
            <a:solidFill>
              <a:srgbClr val="000000"/>
            </a:solidFill>
            <a:ln w="9525">
              <a:noFill/>
            </a:ln>
          </p:spPr>
        </p:pic>
        <p:pic>
          <p:nvPicPr>
            <p:cNvPr id="10" name="图片 9">
              <a:extLst>
                <a:ext uri="{FF2B5EF4-FFF2-40B4-BE49-F238E27FC236}">
                  <a16:creationId xmlns:a16="http://schemas.microsoft.com/office/drawing/2014/main" xmlns="" id="{58B61D63-BCD7-4F80-A9C2-40C9671C2C7B}"/>
                </a:ext>
              </a:extLst>
            </p:cNvPr>
            <p:cNvPicPr/>
            <p:nvPr/>
          </p:nvPicPr>
          <p:blipFill>
            <a:blip r:embed="rId4"/>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Tree>
    <p:custDataLst>
      <p:tags r:id="rId1"/>
    </p:custDataLst>
  </p:cSld>
  <p:clrMapOvr>
    <a:masterClrMapping/>
  </p:clrMapOvr>
  <p:transition advTm="2586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128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bwMode="auto">
          <a:xfrm>
            <a:off x="701027" y="1994302"/>
            <a:ext cx="7685114" cy="4462462"/>
            <a:chOff x="3742653" y="1411971"/>
            <a:chExt cx="6571385" cy="4034059"/>
          </a:xfrm>
        </p:grpSpPr>
        <p:sp>
          <p:nvSpPr>
            <p:cNvPr id="36" name="îṡļíḋe"/>
            <p:cNvSpPr txBox="1"/>
            <p:nvPr/>
          </p:nvSpPr>
          <p:spPr>
            <a:xfrm>
              <a:off x="6323142" y="1411971"/>
              <a:ext cx="3990896" cy="711808"/>
            </a:xfrm>
            <a:prstGeom prst="rect">
              <a:avLst/>
            </a:prstGeom>
          </p:spPr>
          <p:txBody>
            <a:bodyPr lIns="90000" tIns="46800" rIns="90000" bIns="46800"/>
            <a:lstStyle/>
            <a:p>
              <a:pPr marL="171450" indent="-171450" eaLnBrk="1" fontAlgn="auto" hangingPunct="1">
                <a:lnSpc>
                  <a:spcPct val="150000"/>
                </a:lnSpc>
                <a:spcBef>
                  <a:spcPts val="0"/>
                </a:spcBef>
                <a:spcAft>
                  <a:spcPts val="0"/>
                </a:spcAft>
                <a:buFont typeface="Arial" panose="020B0604020202020204" pitchFamily="34" charset="0"/>
                <a:buChar char="•"/>
                <a:defRPr/>
              </a:pP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根据不同</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业务的</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需求</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，区分业务</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流的优先级</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marL="171450" indent="-171450" eaLnBrk="1" fontAlgn="auto" hangingPunct="1">
                <a:lnSpc>
                  <a:spcPct val="150000"/>
                </a:lnSpc>
                <a:spcBef>
                  <a:spcPts val="0"/>
                </a:spcBef>
                <a:spcAft>
                  <a:spcPts val="0"/>
                </a:spcAft>
                <a:buFont typeface="Arial" panose="020B0604020202020204" pitchFamily="34" charset="0"/>
                <a:buChar char="•"/>
                <a:defRPr/>
              </a:pP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针对不同</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业务</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设定不同的</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传输策略</a:t>
              </a:r>
              <a:endParaRPr lang="en-US" altLang="zh-CN" sz="1600" kern="0" dirty="0">
                <a:solidFill>
                  <a:srgbClr val="000000"/>
                </a:solidFill>
                <a:latin typeface="微软雅黑" panose="020B0503020204020204" pitchFamily="34" charset="-122"/>
                <a:ea typeface="微软雅黑" panose="020B0503020204020204" pitchFamily="34" charset="-122"/>
              </a:endParaRPr>
            </a:p>
          </p:txBody>
        </p:sp>
        <p:sp>
          <p:nvSpPr>
            <p:cNvPr id="37" name="î$ľiḓè"/>
            <p:cNvSpPr txBox="1"/>
            <p:nvPr/>
          </p:nvSpPr>
          <p:spPr>
            <a:xfrm>
              <a:off x="6339433" y="2524887"/>
              <a:ext cx="2312371" cy="710374"/>
            </a:xfrm>
            <a:prstGeom prst="rect">
              <a:avLst/>
            </a:prstGeom>
          </p:spPr>
          <p:txBody>
            <a:bodyPr lIns="90000" tIns="46800" rIns="90000" bIns="46800"/>
            <a:lstStyle/>
            <a:p>
              <a:pPr marL="171450" indent="-171450" eaLnBrk="1" fontAlgn="auto" hangingPunct="1">
                <a:lnSpc>
                  <a:spcPct val="150000"/>
                </a:lnSpc>
                <a:spcBef>
                  <a:spcPts val="0"/>
                </a:spcBef>
                <a:spcAft>
                  <a:spcPts val="0"/>
                </a:spcAft>
                <a:buFont typeface="Arial" panose="020B0604020202020204" pitchFamily="34" charset="0"/>
                <a:buChar char="•"/>
                <a:defRPr/>
              </a:pP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控制层</a:t>
              </a: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路由策略</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设计</a:t>
              </a:r>
              <a:endParaRPr lang="en-US"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eaLnBrk="1" fontAlgn="auto" hangingPunct="1">
                <a:lnSpc>
                  <a:spcPct val="150000"/>
                </a:lnSpc>
                <a:spcBef>
                  <a:spcPts val="0"/>
                </a:spcBef>
                <a:spcAft>
                  <a:spcPts val="0"/>
                </a:spcAft>
                <a:buFont typeface="Arial" panose="020B0604020202020204" pitchFamily="34" charset="0"/>
                <a:buChar char="•"/>
                <a:defRPr/>
              </a:pP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数据层</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队列调度</a:t>
              </a: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设计</a:t>
              </a:r>
              <a:endParaRPr lang="en-US" altLang="zh-CN" sz="1600" kern="0" dirty="0">
                <a:solidFill>
                  <a:srgbClr val="000000"/>
                </a:solidFill>
              </a:endParaRPr>
            </a:p>
          </p:txBody>
        </p:sp>
        <p:sp>
          <p:nvSpPr>
            <p:cNvPr id="38" name="ïsḷiďê"/>
            <p:cNvSpPr txBox="1"/>
            <p:nvPr/>
          </p:nvSpPr>
          <p:spPr>
            <a:xfrm>
              <a:off x="6339433" y="3706692"/>
              <a:ext cx="2697926" cy="397522"/>
            </a:xfrm>
            <a:prstGeom prst="rect">
              <a:avLst/>
            </a:prstGeom>
          </p:spPr>
          <p:txBody>
            <a:bodyPr lIns="90000" tIns="46800" rIns="90000" bIns="46800"/>
            <a:lstStyle/>
            <a:p>
              <a:pPr marL="171450" indent="-171450" eaLnBrk="1" fontAlgn="auto" hangingPunct="1">
                <a:lnSpc>
                  <a:spcPct val="150000"/>
                </a:lnSpc>
                <a:spcBef>
                  <a:spcPts val="0"/>
                </a:spcBef>
                <a:spcAft>
                  <a:spcPts val="0"/>
                </a:spcAft>
                <a:buFont typeface="Arial" panose="020B0604020202020204" pitchFamily="34" charset="0"/>
                <a:buChar char="•"/>
                <a:defRPr/>
              </a:pPr>
              <a:r>
                <a:rPr lang="en-US" altLang="zh-CN" sz="1600"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控制框架的功能模块实现</a:t>
              </a:r>
              <a:endParaRPr lang="en-US" altLang="zh-CN" sz="1600" kern="0" dirty="0">
                <a:solidFill>
                  <a:srgbClr val="000000"/>
                </a:solidFill>
              </a:endParaRPr>
            </a:p>
          </p:txBody>
        </p:sp>
        <p:sp>
          <p:nvSpPr>
            <p:cNvPr id="39" name="ïṩḻïdè"/>
            <p:cNvSpPr txBox="1"/>
            <p:nvPr/>
          </p:nvSpPr>
          <p:spPr>
            <a:xfrm>
              <a:off x="6323142" y="4646679"/>
              <a:ext cx="2896775" cy="736206"/>
            </a:xfrm>
            <a:prstGeom prst="rect">
              <a:avLst/>
            </a:prstGeom>
          </p:spPr>
          <p:txBody>
            <a:bodyPr lIns="90000" tIns="46800" rIns="90000" bIns="46800"/>
            <a:lstStyle/>
            <a:p>
              <a:pPr marL="171450" indent="-171450" eaLnBrk="1" fontAlgn="auto" hangingPunct="1">
                <a:lnSpc>
                  <a:spcPct val="150000"/>
                </a:lnSpc>
                <a:spcBef>
                  <a:spcPts val="0"/>
                </a:spcBef>
                <a:spcAft>
                  <a:spcPts val="0"/>
                </a:spcAft>
                <a:buFont typeface="Arial" panose="020B0604020202020204" pitchFamily="34" charset="0"/>
                <a:buChar char="•"/>
                <a:defRPr/>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搭建软件定义网络模拟实验平台</a:t>
              </a:r>
              <a:endParaRPr lang="en-US" altLang="zh-CN" sz="1600" kern="0" dirty="0">
                <a:solidFill>
                  <a:srgbClr val="000000"/>
                </a:solidFill>
                <a:latin typeface="微软雅黑" panose="020B0503020204020204" pitchFamily="34" charset="-122"/>
                <a:ea typeface="微软雅黑" panose="020B0503020204020204" pitchFamily="34" charset="-122"/>
              </a:endParaRPr>
            </a:p>
            <a:p>
              <a:pPr marL="171450" indent="-171450" eaLnBrk="1" fontAlgn="auto" hangingPunct="1">
                <a:lnSpc>
                  <a:spcPct val="150000"/>
                </a:lnSpc>
                <a:spcBef>
                  <a:spcPts val="0"/>
                </a:spcBef>
                <a:spcAft>
                  <a:spcPts val="0"/>
                </a:spcAft>
                <a:buFont typeface="Arial" panose="020B0604020202020204" pitchFamily="34" charset="0"/>
                <a:buChar char="•"/>
                <a:defRPr/>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err="1">
                  <a:latin typeface="微软雅黑" panose="020B0503020204020204" pitchFamily="34" charset="-122"/>
                  <a:ea typeface="微软雅黑" panose="020B0503020204020204" pitchFamily="34" charset="-122"/>
                  <a:cs typeface="Times New Roman" panose="02020603050405020304" pitchFamily="18" charset="0"/>
                </a:rPr>
                <a:t>QoS</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控制框架</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进行测试</a:t>
              </a:r>
              <a:endParaRPr lang="en-US" altLang="zh-CN" sz="1600" kern="0" dirty="0">
                <a:solidFill>
                  <a:srgbClr val="000000"/>
                </a:solidFill>
                <a:latin typeface="微软雅黑" panose="020B0503020204020204" pitchFamily="34" charset="-122"/>
                <a:ea typeface="微软雅黑" panose="020B0503020204020204" pitchFamily="34" charset="-122"/>
              </a:endParaRPr>
            </a:p>
          </p:txBody>
        </p:sp>
        <p:sp>
          <p:nvSpPr>
            <p:cNvPr id="40" name="íŝlîḑê"/>
            <p:cNvSpPr/>
            <p:nvPr/>
          </p:nvSpPr>
          <p:spPr bwMode="auto">
            <a:xfrm>
              <a:off x="5804602" y="1585617"/>
              <a:ext cx="415376" cy="41474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4276AA"/>
            </a:solidFill>
            <a:ln w="9525">
              <a:noFill/>
              <a:round/>
            </a:ln>
          </p:spPr>
          <p:txBody>
            <a:bodyPr anchor="ctr"/>
            <a:lstStyle/>
            <a:p>
              <a:pPr algn="ctr" eaLnBrk="1" fontAlgn="auto" hangingPunct="1">
                <a:spcBef>
                  <a:spcPts val="0"/>
                </a:spcBef>
                <a:spcAft>
                  <a:spcPts val="0"/>
                </a:spcAft>
                <a:defRPr/>
              </a:pPr>
              <a:endParaRPr sz="1800" kern="0">
                <a:solidFill>
                  <a:srgbClr val="000000"/>
                </a:solidFill>
              </a:endParaRPr>
            </a:p>
          </p:txBody>
        </p:sp>
        <p:sp>
          <p:nvSpPr>
            <p:cNvPr id="41" name="ïš1îďê"/>
            <p:cNvSpPr/>
            <p:nvPr/>
          </p:nvSpPr>
          <p:spPr bwMode="auto">
            <a:xfrm>
              <a:off x="5804602" y="2684902"/>
              <a:ext cx="415376" cy="41474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FA692"/>
            </a:solidFill>
            <a:ln w="9525">
              <a:noFill/>
              <a:round/>
            </a:ln>
          </p:spPr>
          <p:txBody>
            <a:bodyPr anchor="ctr"/>
            <a:lstStyle/>
            <a:p>
              <a:pPr algn="ctr" eaLnBrk="1" fontAlgn="auto" hangingPunct="1">
                <a:spcBef>
                  <a:spcPts val="0"/>
                </a:spcBef>
                <a:spcAft>
                  <a:spcPts val="0"/>
                </a:spcAft>
                <a:defRPr/>
              </a:pPr>
              <a:endParaRPr sz="1800" kern="0">
                <a:solidFill>
                  <a:srgbClr val="000000"/>
                </a:solidFill>
              </a:endParaRPr>
            </a:p>
          </p:txBody>
        </p:sp>
        <p:sp>
          <p:nvSpPr>
            <p:cNvPr id="42" name="îşlíḓê"/>
            <p:cNvSpPr/>
            <p:nvPr/>
          </p:nvSpPr>
          <p:spPr bwMode="auto">
            <a:xfrm>
              <a:off x="5804602" y="3706692"/>
              <a:ext cx="415376" cy="41617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4276AA"/>
            </a:solidFill>
            <a:ln w="9525">
              <a:noFill/>
              <a:round/>
            </a:ln>
          </p:spPr>
          <p:txBody>
            <a:bodyPr anchor="ctr"/>
            <a:lstStyle/>
            <a:p>
              <a:pPr algn="ctr" eaLnBrk="1" fontAlgn="auto" hangingPunct="1">
                <a:spcBef>
                  <a:spcPts val="0"/>
                </a:spcBef>
                <a:spcAft>
                  <a:spcPts val="0"/>
                </a:spcAft>
                <a:defRPr/>
              </a:pPr>
              <a:endParaRPr sz="1800" kern="0">
                <a:solidFill>
                  <a:srgbClr val="000000"/>
                </a:solidFill>
              </a:endParaRPr>
            </a:p>
          </p:txBody>
        </p:sp>
        <p:sp>
          <p:nvSpPr>
            <p:cNvPr id="43" name="îs1íḋé"/>
            <p:cNvSpPr/>
            <p:nvPr/>
          </p:nvSpPr>
          <p:spPr bwMode="auto">
            <a:xfrm>
              <a:off x="5804602" y="4807412"/>
              <a:ext cx="415376" cy="41474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FA692"/>
            </a:solidFill>
            <a:ln w="9525">
              <a:noFill/>
              <a:round/>
            </a:ln>
          </p:spPr>
          <p:txBody>
            <a:bodyPr anchor="ctr"/>
            <a:lstStyle/>
            <a:p>
              <a:pPr algn="ctr" eaLnBrk="1" fontAlgn="auto" hangingPunct="1">
                <a:spcBef>
                  <a:spcPts val="0"/>
                </a:spcBef>
                <a:spcAft>
                  <a:spcPts val="0"/>
                </a:spcAft>
                <a:defRPr/>
              </a:pPr>
              <a:endParaRPr sz="1800" kern="0">
                <a:solidFill>
                  <a:srgbClr val="000000"/>
                </a:solidFill>
              </a:endParaRPr>
            </a:p>
          </p:txBody>
        </p:sp>
        <p:sp>
          <p:nvSpPr>
            <p:cNvPr id="48" name="îṩḷiḋe"/>
            <p:cNvSpPr/>
            <p:nvPr/>
          </p:nvSpPr>
          <p:spPr>
            <a:xfrm>
              <a:off x="3742653" y="1411971"/>
              <a:ext cx="1958784" cy="783563"/>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768395">
                <a:lumMod val="20000"/>
                <a:lumOff val="80000"/>
                <a:alpha val="90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kern="0">
                <a:solidFill>
                  <a:srgbClr val="000000">
                    <a:hueOff val="0"/>
                    <a:satOff val="0"/>
                    <a:lumOff val="0"/>
                    <a:alphaOff val="0"/>
                  </a:srgbClr>
                </a:solidFill>
                <a:latin typeface="Arial" panose="020B0604020202020204"/>
                <a:ea typeface="宋体" panose="02010600030101010101" pitchFamily="2" charset="-122"/>
              </a:endParaRPr>
            </a:p>
          </p:txBody>
        </p:sp>
        <p:sp>
          <p:nvSpPr>
            <p:cNvPr id="18446" name="işľîḍé"/>
            <p:cNvSpPr txBox="1">
              <a:spLocks noChangeArrowheads="1"/>
            </p:cNvSpPr>
            <p:nvPr/>
          </p:nvSpPr>
          <p:spPr bwMode="auto">
            <a:xfrm>
              <a:off x="4136212" y="1622165"/>
              <a:ext cx="1232814" cy="34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dirty="0">
                  <a:latin typeface="微软雅黑" panose="020B0503020204020204" pitchFamily="34" charset="-122"/>
                  <a:ea typeface="微软雅黑" panose="020B0503020204020204" pitchFamily="34" charset="-122"/>
                </a:rPr>
                <a:t>需求分析</a:t>
              </a:r>
            </a:p>
          </p:txBody>
        </p:sp>
        <p:sp>
          <p:nvSpPr>
            <p:cNvPr id="50" name="ïS1ïďè"/>
            <p:cNvSpPr/>
            <p:nvPr/>
          </p:nvSpPr>
          <p:spPr>
            <a:xfrm>
              <a:off x="3742653" y="2488294"/>
              <a:ext cx="1958784" cy="783563"/>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768395">
                <a:lumMod val="20000"/>
                <a:lumOff val="80000"/>
                <a:alpha val="90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kern="0">
                <a:solidFill>
                  <a:srgbClr val="000000">
                    <a:hueOff val="0"/>
                    <a:satOff val="0"/>
                    <a:lumOff val="0"/>
                    <a:alphaOff val="0"/>
                  </a:srgbClr>
                </a:solidFill>
                <a:latin typeface="Arial" panose="020B0604020202020204"/>
                <a:ea typeface="宋体" panose="02010600030101010101" pitchFamily="2" charset="-122"/>
              </a:endParaRPr>
            </a:p>
          </p:txBody>
        </p:sp>
        <p:sp>
          <p:nvSpPr>
            <p:cNvPr id="18448" name="îṩḻïḑé"/>
            <p:cNvSpPr txBox="1">
              <a:spLocks noChangeArrowheads="1"/>
            </p:cNvSpPr>
            <p:nvPr/>
          </p:nvSpPr>
          <p:spPr bwMode="auto">
            <a:xfrm>
              <a:off x="4136212" y="2698363"/>
              <a:ext cx="1232814" cy="34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latin typeface="微软雅黑" panose="020B0503020204020204" pitchFamily="34" charset="-122"/>
                  <a:ea typeface="微软雅黑" panose="020B0503020204020204" pitchFamily="34" charset="-122"/>
                </a:rPr>
                <a:t>策略设计</a:t>
              </a:r>
            </a:p>
          </p:txBody>
        </p:sp>
        <p:sp>
          <p:nvSpPr>
            <p:cNvPr id="52" name="í$ḷíde"/>
            <p:cNvSpPr/>
            <p:nvPr/>
          </p:nvSpPr>
          <p:spPr>
            <a:xfrm>
              <a:off x="3742653" y="3564617"/>
              <a:ext cx="1958784" cy="783563"/>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768395">
                <a:lumMod val="20000"/>
                <a:lumOff val="80000"/>
                <a:alpha val="90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kern="0">
                <a:solidFill>
                  <a:srgbClr val="000000">
                    <a:hueOff val="0"/>
                    <a:satOff val="0"/>
                    <a:lumOff val="0"/>
                    <a:alphaOff val="0"/>
                  </a:srgbClr>
                </a:solidFill>
                <a:latin typeface="Arial" panose="020B0604020202020204"/>
                <a:ea typeface="宋体" panose="02010600030101010101" pitchFamily="2" charset="-122"/>
              </a:endParaRPr>
            </a:p>
          </p:txBody>
        </p:sp>
        <p:sp>
          <p:nvSpPr>
            <p:cNvPr id="18450" name="íśļiḋè"/>
            <p:cNvSpPr txBox="1">
              <a:spLocks noChangeArrowheads="1"/>
            </p:cNvSpPr>
            <p:nvPr/>
          </p:nvSpPr>
          <p:spPr bwMode="auto">
            <a:xfrm>
              <a:off x="4136212" y="3774561"/>
              <a:ext cx="1232814" cy="34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a:latin typeface="微软雅黑" panose="020B0503020204020204" pitchFamily="34" charset="-122"/>
                  <a:ea typeface="微软雅黑" panose="020B0503020204020204" pitchFamily="34" charset="-122"/>
                </a:rPr>
                <a:t>功能实现</a:t>
              </a:r>
            </a:p>
          </p:txBody>
        </p:sp>
        <p:sp>
          <p:nvSpPr>
            <p:cNvPr id="54" name="íṣľiďe"/>
            <p:cNvSpPr/>
            <p:nvPr/>
          </p:nvSpPr>
          <p:spPr>
            <a:xfrm>
              <a:off x="3742653" y="4662467"/>
              <a:ext cx="1958784" cy="783563"/>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768395">
                <a:lumMod val="20000"/>
                <a:lumOff val="80000"/>
                <a:alpha val="90000"/>
              </a:srgbClr>
            </a:solidFill>
            <a:ln w="25400" cap="flat" cmpd="sng" algn="ctr">
              <a:noFill/>
              <a:prstDash val="solid"/>
            </a:ln>
            <a:effectLst/>
          </p:spPr>
          <p:txBody>
            <a:bodyPr anchor="ctr"/>
            <a:lstStyle/>
            <a:p>
              <a:pPr algn="ctr" eaLnBrk="1" fontAlgn="auto" hangingPunct="1">
                <a:spcBef>
                  <a:spcPts val="0"/>
                </a:spcBef>
                <a:spcAft>
                  <a:spcPts val="0"/>
                </a:spcAft>
                <a:defRPr/>
              </a:pPr>
              <a:endParaRPr sz="1800" kern="0">
                <a:solidFill>
                  <a:srgbClr val="000000">
                    <a:hueOff val="0"/>
                    <a:satOff val="0"/>
                    <a:lumOff val="0"/>
                    <a:alphaOff val="0"/>
                  </a:srgbClr>
                </a:solidFill>
                <a:latin typeface="Arial" panose="020B0604020202020204"/>
                <a:ea typeface="宋体" panose="02010600030101010101" pitchFamily="2" charset="-122"/>
              </a:endParaRPr>
            </a:p>
          </p:txBody>
        </p:sp>
        <p:sp>
          <p:nvSpPr>
            <p:cNvPr id="18452" name="i$ḷïḓè"/>
            <p:cNvSpPr txBox="1">
              <a:spLocks noChangeArrowheads="1"/>
            </p:cNvSpPr>
            <p:nvPr/>
          </p:nvSpPr>
          <p:spPr bwMode="auto">
            <a:xfrm>
              <a:off x="4136212" y="4874300"/>
              <a:ext cx="1232814" cy="34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b="1" dirty="0">
                  <a:latin typeface="微软雅黑" panose="020B0503020204020204" pitchFamily="34" charset="-122"/>
                  <a:ea typeface="微软雅黑" panose="020B0503020204020204" pitchFamily="34" charset="-122"/>
                </a:rPr>
                <a:t>实验仿真</a:t>
              </a:r>
            </a:p>
          </p:txBody>
        </p:sp>
      </p:grpSp>
      <p:sp>
        <p:nvSpPr>
          <p:cNvPr id="21" name="矩形 20"/>
          <p:cNvSpPr/>
          <p:nvPr/>
        </p:nvSpPr>
        <p:spPr>
          <a:xfrm>
            <a:off x="7324725" y="260350"/>
            <a:ext cx="1639888" cy="523875"/>
          </a:xfrm>
          <a:prstGeom prst="rect">
            <a:avLst/>
          </a:prstGeom>
        </p:spPr>
        <p:txBody>
          <a:bodyPr>
            <a:spAutoFit/>
          </a:bodyPr>
          <a:lstStyle/>
          <a:p>
            <a:pPr algn="r" eaLnBrk="1" hangingPunct="1">
              <a:buFont typeface="Arial" panose="020B0604020202020204" pitchFamily="34" charset="0"/>
              <a:buNone/>
              <a:defRPr/>
            </a:pPr>
            <a:r>
              <a:rPr lang="en-US" altLang="zh-CN" sz="2800" b="1" kern="10" dirty="0">
                <a:solidFill>
                  <a:srgbClr val="800080"/>
                </a:solidFill>
                <a:latin typeface="宋体" panose="02010600030101010101" pitchFamily="2" charset="-122"/>
              </a:rPr>
              <a:t>1 </a:t>
            </a:r>
            <a:r>
              <a:rPr lang="zh-CN" altLang="en-US" sz="2800" b="1" kern="10" dirty="0">
                <a:solidFill>
                  <a:srgbClr val="800080"/>
                </a:solidFill>
                <a:latin typeface="宋体" panose="02010600030101010101" pitchFamily="2" charset="-122"/>
              </a:rPr>
              <a:t>绪论</a:t>
            </a:r>
          </a:p>
        </p:txBody>
      </p:sp>
      <p:sp>
        <p:nvSpPr>
          <p:cNvPr id="2" name="灯片编号占位符 1"/>
          <p:cNvSpPr>
            <a:spLocks noGrp="1"/>
          </p:cNvSpPr>
          <p:nvPr>
            <p:ph type="sldNum" sz="quarter" idx="12"/>
          </p:nvPr>
        </p:nvSpPr>
        <p:spPr>
          <a:xfrm>
            <a:off x="6475247" y="6475144"/>
            <a:ext cx="2057400" cy="365125"/>
          </a:xfrm>
        </p:spPr>
        <p:txBody>
          <a:bodyPr/>
          <a:lstStyle/>
          <a:p>
            <a:pPr>
              <a:defRPr/>
            </a:pPr>
            <a:fld id="{053D4517-B401-4B03-9D35-61A16CB3674F}" type="slidenum">
              <a:rPr lang="zh-CN" altLang="en-US" smtClean="0"/>
              <a:t>6</a:t>
            </a:fld>
            <a:endParaRPr lang="zh-CN" altLang="en-US"/>
          </a:p>
        </p:txBody>
      </p:sp>
      <p:grpSp>
        <p:nvGrpSpPr>
          <p:cNvPr id="25" name="组合 24">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26" name="图片 25">
              <a:extLst>
                <a:ext uri="{FF2B5EF4-FFF2-40B4-BE49-F238E27FC236}">
                  <a16:creationId xmlns:a16="http://schemas.microsoft.com/office/drawing/2014/main" xmlns="" id="{6513A494-0297-4CF7-B026-38513566A998}"/>
                </a:ext>
              </a:extLst>
            </p:cNvPr>
            <p:cNvPicPr/>
            <p:nvPr/>
          </p:nvPicPr>
          <p:blipFill>
            <a:blip r:embed="rId4"/>
            <a:stretch>
              <a:fillRect/>
            </a:stretch>
          </p:blipFill>
          <p:spPr>
            <a:xfrm>
              <a:off x="0" y="0"/>
              <a:ext cx="467715" cy="476795"/>
            </a:xfrm>
            <a:prstGeom prst="rect">
              <a:avLst/>
            </a:prstGeom>
            <a:solidFill>
              <a:srgbClr val="000000"/>
            </a:solidFill>
            <a:ln w="9525">
              <a:noFill/>
            </a:ln>
          </p:spPr>
        </p:pic>
        <p:pic>
          <p:nvPicPr>
            <p:cNvPr id="27" name="图片 26">
              <a:extLst>
                <a:ext uri="{FF2B5EF4-FFF2-40B4-BE49-F238E27FC236}">
                  <a16:creationId xmlns:a16="http://schemas.microsoft.com/office/drawing/2014/main" xmlns="" id="{58B61D63-BCD7-4F80-A9C2-40C9671C2C7B}"/>
                </a:ext>
              </a:extLst>
            </p:cNvPr>
            <p:cNvPicPr/>
            <p:nvPr/>
          </p:nvPicPr>
          <p:blipFill>
            <a:blip r:embed="rId5"/>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8" name="矩形 4"/>
          <p:cNvSpPr>
            <a:spLocks noChangeArrowheads="1"/>
          </p:cNvSpPr>
          <p:nvPr/>
        </p:nvSpPr>
        <p:spPr bwMode="auto">
          <a:xfrm>
            <a:off x="-27887" y="1286494"/>
            <a:ext cx="287176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smtClean="0">
                <a:latin typeface="微软雅黑" panose="020B0503020204020204" pitchFamily="34" charset="-122"/>
                <a:ea typeface="微软雅黑" panose="020B0503020204020204" pitchFamily="34" charset="-122"/>
              </a:rPr>
              <a:t>1.3 </a:t>
            </a:r>
            <a:r>
              <a:rPr lang="zh-CN" altLang="en-US" sz="2400" b="1" dirty="0">
                <a:latin typeface="微软雅黑" panose="020B0503020204020204" pitchFamily="34" charset="-122"/>
                <a:ea typeface="微软雅黑" panose="020B0503020204020204" pitchFamily="34" charset="-122"/>
              </a:rPr>
              <a:t>主</a:t>
            </a:r>
            <a:r>
              <a:rPr lang="zh-CN" altLang="en-US" sz="2400" b="1" dirty="0" smtClean="0">
                <a:latin typeface="微软雅黑" panose="020B0503020204020204" pitchFamily="34" charset="-122"/>
                <a:ea typeface="微软雅黑" panose="020B0503020204020204" pitchFamily="34" charset="-122"/>
              </a:rPr>
              <a:t>要研究内容</a:t>
            </a:r>
            <a:endParaRPr lang="zh-CN" altLang="en-US"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
          <p:cNvSpPr>
            <a:spLocks noChangeArrowheads="1"/>
          </p:cNvSpPr>
          <p:nvPr/>
        </p:nvSpPr>
        <p:spPr bwMode="auto">
          <a:xfrm>
            <a:off x="6948488" y="247650"/>
            <a:ext cx="2327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2 </a:t>
            </a:r>
            <a:r>
              <a:rPr lang="zh-CN" altLang="en-US" sz="2800" b="1">
                <a:solidFill>
                  <a:srgbClr val="800080"/>
                </a:solidFill>
                <a:latin typeface="楷体_GB2312" panose="02010609030101010101" pitchFamily="1" charset="-122"/>
              </a:rPr>
              <a:t>技术分析</a:t>
            </a:r>
          </a:p>
        </p:txBody>
      </p:sp>
      <p:sp>
        <p:nvSpPr>
          <p:cNvPr id="19459" name="Rectangle 2"/>
          <p:cNvSpPr>
            <a:spLocks noChangeArrowheads="1"/>
          </p:cNvSpPr>
          <p:nvPr/>
        </p:nvSpPr>
        <p:spPr bwMode="auto">
          <a:xfrm>
            <a:off x="2124075" y="2133600"/>
            <a:ext cx="123047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19460" name="文本框 3"/>
          <p:cNvSpPr txBox="1">
            <a:spLocks noChangeArrowheads="1"/>
          </p:cNvSpPr>
          <p:nvPr/>
        </p:nvSpPr>
        <p:spPr bwMode="auto">
          <a:xfrm>
            <a:off x="4882568" y="5561477"/>
            <a:ext cx="1564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FontTx/>
              <a:buNone/>
            </a:pPr>
            <a:r>
              <a:rPr lang="en-US" altLang="zh-CN" sz="1600" dirty="0">
                <a:latin typeface="Calibri" panose="020F0502020204030204" pitchFamily="34" charset="0"/>
                <a:ea typeface="微软雅黑" panose="020B0503020204020204" pitchFamily="34" charset="-122"/>
              </a:rPr>
              <a:t>SDN</a:t>
            </a:r>
            <a:r>
              <a:rPr lang="zh-CN" altLang="en-US" sz="1600" dirty="0">
                <a:latin typeface="Calibri" panose="020F0502020204030204" pitchFamily="34" charset="0"/>
                <a:ea typeface="微软雅黑" panose="020B0503020204020204" pitchFamily="34" charset="-122"/>
              </a:rPr>
              <a:t>网</a:t>
            </a:r>
            <a:r>
              <a:rPr lang="zh-CN" altLang="en-US" sz="1600" dirty="0" smtClean="0">
                <a:latin typeface="Calibri" panose="020F0502020204030204" pitchFamily="34" charset="0"/>
                <a:ea typeface="微软雅黑" panose="020B0503020204020204" pitchFamily="34" charset="-122"/>
              </a:rPr>
              <a:t>络</a:t>
            </a:r>
            <a:r>
              <a:rPr lang="zh-CN" altLang="en-US" sz="1600" dirty="0">
                <a:latin typeface="Calibri" panose="020F0502020204030204" pitchFamily="34" charset="0"/>
                <a:ea typeface="微软雅黑" panose="020B0503020204020204" pitchFamily="34" charset="-122"/>
              </a:rPr>
              <a:t>架构</a:t>
            </a:r>
            <a:r>
              <a:rPr lang="zh-CN" altLang="en-US" sz="1600" dirty="0" smtClean="0">
                <a:latin typeface="Calibri" panose="020F0502020204030204" pitchFamily="34" charset="0"/>
                <a:ea typeface="微软雅黑" panose="020B0503020204020204" pitchFamily="34" charset="-122"/>
              </a:rPr>
              <a:t>图</a:t>
            </a:r>
            <a:endParaRPr lang="zh-CN" altLang="en-US" sz="1600" dirty="0">
              <a:latin typeface="Calibri" panose="020F0502020204030204" pitchFamily="34" charset="0"/>
              <a:ea typeface="微软雅黑" panose="020B0503020204020204" pitchFamily="34" charset="-122"/>
            </a:endParaRPr>
          </a:p>
        </p:txBody>
      </p:sp>
      <p:sp>
        <p:nvSpPr>
          <p:cNvPr id="19462" name="文本框 7"/>
          <p:cNvSpPr txBox="1">
            <a:spLocks noChangeArrowheads="1"/>
          </p:cNvSpPr>
          <p:nvPr/>
        </p:nvSpPr>
        <p:spPr bwMode="auto">
          <a:xfrm>
            <a:off x="395288" y="2351088"/>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000000"/>
                </a:solidFill>
                <a:latin typeface="Calibri" panose="020F0502020204030204" pitchFamily="34" charset="0"/>
                <a:ea typeface="微软雅黑" panose="020B0503020204020204" pitchFamily="34" charset="-122"/>
              </a:rPr>
              <a:t>特点</a:t>
            </a:r>
            <a:endParaRPr lang="en-US" altLang="zh-CN" sz="2000" b="1">
              <a:solidFill>
                <a:srgbClr val="000000"/>
              </a:solidFill>
              <a:latin typeface="Calibri" panose="020F0502020204030204" pitchFamily="34" charset="0"/>
              <a:ea typeface="微软雅黑" panose="020B0503020204020204" pitchFamily="34" charset="-122"/>
            </a:endParaRPr>
          </a:p>
        </p:txBody>
      </p:sp>
      <p:grpSp>
        <p:nvGrpSpPr>
          <p:cNvPr id="19463" name="20353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3"/>
            </p:custDataLst>
          </p:nvPr>
        </p:nvGrpSpPr>
        <p:grpSpPr bwMode="auto">
          <a:xfrm>
            <a:off x="395288" y="3259138"/>
            <a:ext cx="2146300" cy="1177925"/>
            <a:chOff x="1255257" y="2171269"/>
            <a:chExt cx="4191512" cy="1570827"/>
          </a:xfrm>
        </p:grpSpPr>
        <p:sp>
          <p:nvSpPr>
            <p:cNvPr id="32" name="ïṡlidê"/>
            <p:cNvSpPr txBox="1"/>
            <p:nvPr/>
          </p:nvSpPr>
          <p:spPr bwMode="auto">
            <a:xfrm>
              <a:off x="1255257" y="2171269"/>
              <a:ext cx="4191512" cy="38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457200">
                <a:defRPr/>
              </a:pPr>
              <a:r>
                <a:rPr lang="zh-CN" altLang="en-US" sz="2000" dirty="0">
                  <a:solidFill>
                    <a:srgbClr val="000000"/>
                  </a:solidFill>
                  <a:latin typeface="Calibri" panose="020F0502020204030204" pitchFamily="34" charset="0"/>
                  <a:ea typeface="微软雅黑" panose="020B0503020204020204" pitchFamily="34" charset="-122"/>
                </a:rPr>
                <a:t>控制与转发分离</a:t>
              </a:r>
              <a:endParaRPr lang="en-US" altLang="zh-CN" sz="2000" dirty="0">
                <a:solidFill>
                  <a:srgbClr val="000000"/>
                </a:solidFill>
                <a:latin typeface="Calibri" panose="020F0502020204030204" pitchFamily="34" charset="0"/>
                <a:ea typeface="微软雅黑" panose="020B0503020204020204" pitchFamily="34" charset="-122"/>
              </a:endParaRPr>
            </a:p>
          </p:txBody>
        </p:sp>
        <p:sp>
          <p:nvSpPr>
            <p:cNvPr id="26" name="iś1iḓè"/>
            <p:cNvSpPr txBox="1"/>
            <p:nvPr/>
          </p:nvSpPr>
          <p:spPr bwMode="auto">
            <a:xfrm>
              <a:off x="1255257" y="2778852"/>
              <a:ext cx="4191512" cy="38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457200">
                <a:defRPr/>
              </a:pPr>
              <a:r>
                <a:rPr lang="zh-CN" altLang="en-US" sz="2000" dirty="0">
                  <a:solidFill>
                    <a:srgbClr val="000000"/>
                  </a:solidFill>
                  <a:latin typeface="Calibri" panose="020F0502020204030204" pitchFamily="34" charset="0"/>
                  <a:ea typeface="微软雅黑" panose="020B0503020204020204" pitchFamily="34" charset="-122"/>
                </a:rPr>
                <a:t>集中控制</a:t>
              </a:r>
              <a:endParaRPr lang="en-US" altLang="zh-CN" sz="2000" dirty="0">
                <a:solidFill>
                  <a:srgbClr val="000000"/>
                </a:solidFill>
                <a:latin typeface="Calibri" panose="020F0502020204030204" pitchFamily="34" charset="0"/>
                <a:ea typeface="微软雅黑" panose="020B0503020204020204" pitchFamily="34" charset="-122"/>
              </a:endParaRPr>
            </a:p>
          </p:txBody>
        </p:sp>
        <p:sp>
          <p:nvSpPr>
            <p:cNvPr id="20" name="îśľiďè"/>
            <p:cNvSpPr txBox="1"/>
            <p:nvPr/>
          </p:nvSpPr>
          <p:spPr bwMode="auto">
            <a:xfrm>
              <a:off x="1255257" y="3354681"/>
              <a:ext cx="4191512" cy="38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457200">
                <a:defRPr/>
              </a:pPr>
              <a:r>
                <a:rPr lang="zh-CN" altLang="en-US" sz="2000" dirty="0">
                  <a:solidFill>
                    <a:srgbClr val="000000"/>
                  </a:solidFill>
                  <a:latin typeface="Calibri" panose="020F0502020204030204" pitchFamily="34" charset="0"/>
                  <a:ea typeface="微软雅黑" panose="020B0503020204020204" pitchFamily="34" charset="-122"/>
                </a:rPr>
                <a:t>应用可编程</a:t>
              </a:r>
            </a:p>
          </p:txBody>
        </p:sp>
      </p:grpSp>
      <p:cxnSp>
        <p:nvCxnSpPr>
          <p:cNvPr id="34" name="直接连接符 33"/>
          <p:cNvCxnSpPr/>
          <p:nvPr/>
        </p:nvCxnSpPr>
        <p:spPr bwMode="auto">
          <a:xfrm>
            <a:off x="460375" y="2781300"/>
            <a:ext cx="1728788" cy="0"/>
          </a:xfrm>
          <a:prstGeom prst="line">
            <a:avLst/>
          </a:prstGeom>
          <a:ln w="12700" cap="rnd">
            <a:solidFill>
              <a:srgbClr val="3FA692"/>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 name="Rectangle 94"/>
          <p:cNvSpPr>
            <a:spLocks noChangeArrowheads="1"/>
          </p:cNvSpPr>
          <p:nvPr/>
        </p:nvSpPr>
        <p:spPr bwMode="auto">
          <a:xfrm>
            <a:off x="3275910" y="220551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3019582" y="2094982"/>
          <a:ext cx="5290824" cy="3239535"/>
        </p:xfrm>
        <a:graphic>
          <a:graphicData uri="http://schemas.openxmlformats.org/presentationml/2006/ole">
            <mc:AlternateContent xmlns:mc="http://schemas.openxmlformats.org/markup-compatibility/2006">
              <mc:Choice xmlns:v="urn:schemas-microsoft-com:vml" Requires="v">
                <p:oleObj spid="_x0000_s19646" name="Visio" r:id="rId5" imgW="5727700" imgH="3352800" progId="Visio.Drawing.15">
                  <p:embed/>
                </p:oleObj>
              </mc:Choice>
              <mc:Fallback>
                <p:oleObj name="Visio" r:id="rId5" imgW="5727700" imgH="3352800" progId="Visio.Drawing.15">
                  <p:embed/>
                  <p:pic>
                    <p:nvPicPr>
                      <p:cNvPr id="0" name="Object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9582" y="2094982"/>
                        <a:ext cx="5290824" cy="3239535"/>
                      </a:xfrm>
                      <a:prstGeom prst="rect">
                        <a:avLst/>
                      </a:prstGeom>
                      <a:noFill/>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053D4517-B401-4B03-9D35-61A16CB3674F}" type="slidenum">
              <a:rPr lang="zh-CN" altLang="en-US" smtClean="0"/>
              <a:t>7</a:t>
            </a:fld>
            <a:endParaRPr lang="zh-CN" altLang="en-US"/>
          </a:p>
        </p:txBody>
      </p:sp>
      <p:grpSp>
        <p:nvGrpSpPr>
          <p:cNvPr id="18" name="组合 17">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9" name="图片 18">
              <a:extLst>
                <a:ext uri="{FF2B5EF4-FFF2-40B4-BE49-F238E27FC236}">
                  <a16:creationId xmlns:a16="http://schemas.microsoft.com/office/drawing/2014/main" xmlns="" id="{6513A494-0297-4CF7-B026-38513566A998}"/>
                </a:ext>
              </a:extLst>
            </p:cNvPr>
            <p:cNvPicPr/>
            <p:nvPr/>
          </p:nvPicPr>
          <p:blipFill>
            <a:blip r:embed="rId7"/>
            <a:stretch>
              <a:fillRect/>
            </a:stretch>
          </p:blipFill>
          <p:spPr>
            <a:xfrm>
              <a:off x="0" y="0"/>
              <a:ext cx="467715" cy="476795"/>
            </a:xfrm>
            <a:prstGeom prst="rect">
              <a:avLst/>
            </a:prstGeom>
            <a:solidFill>
              <a:srgbClr val="000000"/>
            </a:solidFill>
            <a:ln w="9525">
              <a:noFill/>
            </a:ln>
          </p:spPr>
        </p:pic>
        <p:pic>
          <p:nvPicPr>
            <p:cNvPr id="21" name="图片 20">
              <a:extLst>
                <a:ext uri="{FF2B5EF4-FFF2-40B4-BE49-F238E27FC236}">
                  <a16:creationId xmlns:a16="http://schemas.microsoft.com/office/drawing/2014/main" xmlns="" id="{58B61D63-BCD7-4F80-A9C2-40C9671C2C7B}"/>
                </a:ext>
              </a:extLst>
            </p:cNvPr>
            <p:cNvPicPr/>
            <p:nvPr/>
          </p:nvPicPr>
          <p:blipFill>
            <a:blip r:embed="rId8"/>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22" name="矩形 4"/>
          <p:cNvSpPr>
            <a:spLocks noChangeArrowheads="1"/>
          </p:cNvSpPr>
          <p:nvPr/>
        </p:nvSpPr>
        <p:spPr bwMode="auto">
          <a:xfrm>
            <a:off x="-27887" y="1286494"/>
            <a:ext cx="287176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smtClean="0">
                <a:latin typeface="微软雅黑" panose="020B0503020204020204" pitchFamily="34" charset="-122"/>
                <a:ea typeface="微软雅黑" panose="020B0503020204020204" pitchFamily="34" charset="-122"/>
              </a:rPr>
              <a:t>2.1 SDN</a:t>
            </a:r>
            <a:r>
              <a:rPr lang="zh-CN" altLang="en-US" sz="2400" b="1" dirty="0" smtClean="0">
                <a:latin typeface="微软雅黑" panose="020B0503020204020204" pitchFamily="34" charset="-122"/>
                <a:ea typeface="微软雅黑" panose="020B0503020204020204" pitchFamily="34" charset="-122"/>
              </a:rPr>
              <a:t>技术分析</a:t>
            </a:r>
            <a:endParaRPr lang="zh-CN" altLang="en-US" sz="24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advTm="2586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2212181" y="5961167"/>
            <a:ext cx="4305300" cy="418191"/>
          </a:xfrm>
          <a:prstGeom prst="rect">
            <a:avLst/>
          </a:prstGeom>
          <a:noFill/>
        </p:spPr>
        <p:txBody>
          <a:bodyPr wrap="square">
            <a:spAutoFit/>
          </a:bodyPr>
          <a:lstStyle/>
          <a:p>
            <a:pPr algn="ctr">
              <a:lnSpc>
                <a:spcPct val="150000"/>
              </a:lnSpc>
              <a:defRPr/>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数据包在</a:t>
            </a:r>
            <a:r>
              <a:rPr lang="en-US" altLang="zh-CN" sz="1600" kern="100" dirty="0" err="1">
                <a:latin typeface="微软雅黑" panose="020B0503020204020204" pitchFamily="34" charset="-122"/>
                <a:ea typeface="微软雅黑" panose="020B0503020204020204" pitchFamily="34" charset="-122"/>
              </a:rPr>
              <a:t>OpenFlow</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协议中</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的处理过程</a:t>
            </a:r>
            <a:endParaRPr lang="zh-CN" altLang="en-US" sz="1600" dirty="0">
              <a:latin typeface="微软雅黑" panose="020B0503020204020204" pitchFamily="34" charset="-122"/>
              <a:ea typeface="微软雅黑" panose="020B0503020204020204" pitchFamily="34" charset="-122"/>
            </a:endParaRPr>
          </a:p>
        </p:txBody>
      </p:sp>
      <p:sp>
        <p:nvSpPr>
          <p:cNvPr id="20522" name="矩形 24"/>
          <p:cNvSpPr>
            <a:spLocks noChangeArrowheads="1"/>
          </p:cNvSpPr>
          <p:nvPr/>
        </p:nvSpPr>
        <p:spPr bwMode="auto">
          <a:xfrm>
            <a:off x="6948488" y="247650"/>
            <a:ext cx="2327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800080"/>
                </a:solidFill>
                <a:latin typeface="楷体_GB2312" panose="02010609030101010101" pitchFamily="1" charset="-122"/>
              </a:rPr>
              <a:t>2 </a:t>
            </a:r>
            <a:r>
              <a:rPr lang="zh-CN" altLang="en-US" sz="2800" b="1">
                <a:solidFill>
                  <a:srgbClr val="800080"/>
                </a:solidFill>
                <a:latin typeface="楷体_GB2312" panose="02010609030101010101" pitchFamily="1" charset="-122"/>
              </a:rPr>
              <a:t>技术分析</a:t>
            </a:r>
          </a:p>
        </p:txBody>
      </p:sp>
      <p:sp>
        <p:nvSpPr>
          <p:cNvPr id="2" name="灯片编号占位符 1"/>
          <p:cNvSpPr>
            <a:spLocks noGrp="1"/>
          </p:cNvSpPr>
          <p:nvPr>
            <p:ph type="sldNum" sz="quarter" idx="12"/>
          </p:nvPr>
        </p:nvSpPr>
        <p:spPr/>
        <p:txBody>
          <a:bodyPr/>
          <a:lstStyle/>
          <a:p>
            <a:pPr>
              <a:defRPr/>
            </a:pPr>
            <a:fld id="{5D9156F2-009B-434F-8385-C037C2F7A3CD}" type="slidenum">
              <a:rPr lang="zh-CN" altLang="en-US" smtClean="0"/>
              <a:t>8</a:t>
            </a:fld>
            <a:endParaRPr lang="zh-CN" altLang="en-US"/>
          </a:p>
        </p:txBody>
      </p:sp>
      <p:grpSp>
        <p:nvGrpSpPr>
          <p:cNvPr id="43" name="组合 42">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44" name="图片 43">
              <a:extLst>
                <a:ext uri="{FF2B5EF4-FFF2-40B4-BE49-F238E27FC236}">
                  <a16:creationId xmlns:a16="http://schemas.microsoft.com/office/drawing/2014/main" xmlns="" id="{6513A494-0297-4CF7-B026-38513566A998}"/>
                </a:ext>
              </a:extLst>
            </p:cNvPr>
            <p:cNvPicPr/>
            <p:nvPr/>
          </p:nvPicPr>
          <p:blipFill>
            <a:blip r:embed="rId5"/>
            <a:stretch>
              <a:fillRect/>
            </a:stretch>
          </p:blipFill>
          <p:spPr>
            <a:xfrm>
              <a:off x="0" y="0"/>
              <a:ext cx="467715" cy="476795"/>
            </a:xfrm>
            <a:prstGeom prst="rect">
              <a:avLst/>
            </a:prstGeom>
            <a:solidFill>
              <a:srgbClr val="000000"/>
            </a:solidFill>
            <a:ln w="9525">
              <a:noFill/>
            </a:ln>
          </p:spPr>
        </p:pic>
        <p:pic>
          <p:nvPicPr>
            <p:cNvPr id="45" name="图片 44">
              <a:extLst>
                <a:ext uri="{FF2B5EF4-FFF2-40B4-BE49-F238E27FC236}">
                  <a16:creationId xmlns:a16="http://schemas.microsoft.com/office/drawing/2014/main" xmlns="" id="{58B61D63-BCD7-4F80-A9C2-40C9671C2C7B}"/>
                </a:ext>
              </a:extLst>
            </p:cNvPr>
            <p:cNvPicPr/>
            <p:nvPr/>
          </p:nvPicPr>
          <p:blipFill>
            <a:blip r:embed="rId6"/>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46" name="矩形 4"/>
          <p:cNvSpPr>
            <a:spLocks noChangeArrowheads="1"/>
          </p:cNvSpPr>
          <p:nvPr/>
        </p:nvSpPr>
        <p:spPr bwMode="auto">
          <a:xfrm>
            <a:off x="-27887" y="1286494"/>
            <a:ext cx="287176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smtClean="0">
                <a:solidFill>
                  <a:srgbClr val="000000"/>
                </a:solidFill>
                <a:latin typeface="微软雅黑" panose="020B0503020204020204" pitchFamily="34" charset="-122"/>
                <a:ea typeface="微软雅黑" panose="020B0503020204020204" pitchFamily="34" charset="-122"/>
              </a:rPr>
              <a:t>2.1 SDN</a:t>
            </a:r>
            <a:r>
              <a:rPr lang="zh-CN" altLang="en-US" sz="2400" b="1" dirty="0" smtClean="0">
                <a:solidFill>
                  <a:srgbClr val="000000"/>
                </a:solidFill>
                <a:latin typeface="微软雅黑" panose="020B0503020204020204" pitchFamily="34" charset="-122"/>
                <a:ea typeface="微软雅黑" panose="020B0503020204020204" pitchFamily="34" charset="-122"/>
              </a:rPr>
              <a:t>技术分析</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827741" y="2419548"/>
            <a:ext cx="1046963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27012078"/>
              </p:ext>
            </p:extLst>
          </p:nvPr>
        </p:nvGraphicFramePr>
        <p:xfrm>
          <a:off x="827741" y="2393054"/>
          <a:ext cx="6984485" cy="2880463"/>
        </p:xfrm>
        <a:graphic>
          <a:graphicData uri="http://schemas.openxmlformats.org/presentationml/2006/ole">
            <mc:AlternateContent xmlns:mc="http://schemas.openxmlformats.org/markup-compatibility/2006">
              <mc:Choice xmlns:v="urn:schemas-microsoft-com:vml" Requires="v">
                <p:oleObj spid="_x0000_s269374" name="Visio" r:id="rId7" imgW="7610443" imgH="3038372" progId="Visio.Drawing.15">
                  <p:embed/>
                </p:oleObj>
              </mc:Choice>
              <mc:Fallback>
                <p:oleObj name="Visio" r:id="rId7" imgW="7610443" imgH="3038372" progId="Visio.Drawing.15">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741" y="2393054"/>
                        <a:ext cx="6984485" cy="2880463"/>
                      </a:xfrm>
                      <a:prstGeom prst="rect">
                        <a:avLst/>
                      </a:prstGeom>
                      <a:noFill/>
                    </p:spPr>
                  </p:pic>
                </p:oleObj>
              </mc:Fallback>
            </mc:AlternateContent>
          </a:graphicData>
        </a:graphic>
      </p:graphicFrame>
    </p:spTree>
    <p:custDataLst>
      <p:tags r:id="rId3"/>
    </p:custDataLst>
  </p:cSld>
  <p:clrMapOvr>
    <a:masterClrMapping/>
  </p:clrMapOvr>
  <p:transition advTm="2586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124075" y="2276920"/>
            <a:ext cx="6048375" cy="1295400"/>
          </a:xfrm>
          <a:prstGeom prst="roundRect">
            <a:avLst/>
          </a:prstGeom>
          <a:solidFill>
            <a:schemeClr val="bg1"/>
          </a:solidFill>
          <a:ln>
            <a:solidFill>
              <a:srgbClr val="BBE0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r>
              <a:rPr lang="zh-CN" altLang="en-US" sz="1800" dirty="0">
                <a:solidFill>
                  <a:schemeClr val="tx1"/>
                </a:solidFill>
                <a:latin typeface="微软雅黑" panose="020B0503020204020204" pitchFamily="34" charset="-122"/>
                <a:ea typeface="微软雅黑" panose="020B0503020204020204" pitchFamily="34" charset="-122"/>
              </a:rPr>
              <a:t>根据数据流的</a:t>
            </a:r>
            <a:r>
              <a:rPr lang="en-US" altLang="zh-CN" sz="1800" dirty="0" err="1">
                <a:solidFill>
                  <a:schemeClr val="tx1"/>
                </a:solidFill>
                <a:latin typeface="微软雅黑" panose="020B0503020204020204" pitchFamily="34" charset="-122"/>
                <a:ea typeface="微软雅黑" panose="020B0503020204020204" pitchFamily="34" charset="-122"/>
              </a:rPr>
              <a:t>QoS</a:t>
            </a:r>
            <a:r>
              <a:rPr lang="zh-CN" altLang="en-US" sz="1800" dirty="0">
                <a:solidFill>
                  <a:schemeClr val="tx1"/>
                </a:solidFill>
                <a:latin typeface="微软雅黑" panose="020B0503020204020204" pitchFamily="34" charset="-122"/>
                <a:ea typeface="微软雅黑" panose="020B0503020204020204" pitchFamily="34" charset="-122"/>
              </a:rPr>
              <a:t>需求，及当时网络的负载情况来合理的计算路由，</a:t>
            </a:r>
            <a:r>
              <a:rPr lang="zh-CN" alt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保障</a:t>
            </a:r>
            <a:r>
              <a:rPr lang="en-US" altLang="zh-CN" sz="1800" kern="1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QoS</a:t>
            </a:r>
            <a:r>
              <a:rPr lang="zh-CN" alt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业务的</a:t>
            </a:r>
            <a:r>
              <a:rPr lang="zh-CN" alt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传输需求</a:t>
            </a:r>
            <a:r>
              <a:rPr lang="zh-CN" alt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4" name="圆角矩形标注 3"/>
          <p:cNvSpPr/>
          <p:nvPr/>
        </p:nvSpPr>
        <p:spPr>
          <a:xfrm rot="16200000">
            <a:off x="711993" y="2376139"/>
            <a:ext cx="1274763" cy="1117600"/>
          </a:xfrm>
          <a:prstGeom prst="wedgeRoundRectCallout">
            <a:avLst/>
          </a:prstGeom>
          <a:solidFill>
            <a:schemeClr val="bg1"/>
          </a:solidFill>
          <a:ln>
            <a:solidFill>
              <a:srgbClr val="4276A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endParaRPr>
          </a:p>
        </p:txBody>
      </p:sp>
      <p:sp>
        <p:nvSpPr>
          <p:cNvPr id="6" name="圆角矩形 5"/>
          <p:cNvSpPr/>
          <p:nvPr/>
        </p:nvSpPr>
        <p:spPr>
          <a:xfrm>
            <a:off x="758825" y="4077735"/>
            <a:ext cx="6048375" cy="1295400"/>
          </a:xfrm>
          <a:prstGeom prst="roundRect">
            <a:avLst/>
          </a:prstGeom>
          <a:solidFill>
            <a:schemeClr val="bg1"/>
          </a:solidFill>
          <a:ln>
            <a:solidFill>
              <a:srgbClr val="BBE0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r>
              <a:rPr lang="zh-CN" altLang="en-US" sz="1800" dirty="0">
                <a:solidFill>
                  <a:schemeClr val="tx1"/>
                </a:solidFill>
                <a:latin typeface="微软雅黑" panose="020B0503020204020204" pitchFamily="34" charset="-122"/>
                <a:ea typeface="微软雅黑" panose="020B0503020204020204" pitchFamily="34" charset="-122"/>
              </a:rPr>
              <a:t>将不同优先级的数据包放入端口的不同队列，进行差别调度处理，使得高优先级业务数据流拥有更好的</a:t>
            </a:r>
            <a:r>
              <a:rPr lang="en-US" altLang="zh-CN" sz="1800" dirty="0" err="1">
                <a:solidFill>
                  <a:schemeClr val="tx1"/>
                </a:solidFill>
                <a:latin typeface="微软雅黑" panose="020B0503020204020204" pitchFamily="34" charset="-122"/>
                <a:ea typeface="微软雅黑" panose="020B0503020204020204" pitchFamily="34" charset="-122"/>
              </a:rPr>
              <a:t>QoS</a:t>
            </a:r>
            <a:r>
              <a:rPr lang="en-US" altLang="zh-CN" sz="1800" dirty="0">
                <a:solidFill>
                  <a:schemeClr val="tx1"/>
                </a:solidFill>
                <a:latin typeface="微软雅黑" panose="020B0503020204020204" pitchFamily="34" charset="-122"/>
                <a:ea typeface="微软雅黑" panose="020B0503020204020204" pitchFamily="34" charset="-122"/>
              </a:rPr>
              <a:t>。</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8" name="圆角矩形标注 7"/>
          <p:cNvSpPr/>
          <p:nvPr/>
        </p:nvSpPr>
        <p:spPr>
          <a:xfrm rot="5400000">
            <a:off x="6952456" y="4146792"/>
            <a:ext cx="1274763" cy="1117600"/>
          </a:xfrm>
          <a:prstGeom prst="wedgeRoundRectCallout">
            <a:avLst>
              <a:gd name="adj1" fmla="val 23225"/>
              <a:gd name="adj2" fmla="val 62500"/>
              <a:gd name="adj3" fmla="val 16667"/>
            </a:avLst>
          </a:prstGeom>
          <a:solidFill>
            <a:schemeClr val="bg1"/>
          </a:solidFill>
          <a:ln>
            <a:solidFill>
              <a:srgbClr val="4276A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510" name="文本框 4"/>
          <p:cNvSpPr txBox="1">
            <a:spLocks noChangeArrowheads="1"/>
          </p:cNvSpPr>
          <p:nvPr/>
        </p:nvSpPr>
        <p:spPr bwMode="auto">
          <a:xfrm>
            <a:off x="771525" y="2674808"/>
            <a:ext cx="115728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FontTx/>
              <a:buNone/>
            </a:pPr>
            <a:r>
              <a:rPr lang="zh-CN" altLang="en-US" sz="2000" dirty="0">
                <a:latin typeface="微软雅黑" panose="020B0503020204020204" pitchFamily="34" charset="-122"/>
                <a:ea typeface="微软雅黑" panose="020B0503020204020204" pitchFamily="34" charset="-122"/>
              </a:rPr>
              <a:t>控制层</a:t>
            </a:r>
          </a:p>
        </p:txBody>
      </p:sp>
      <p:sp>
        <p:nvSpPr>
          <p:cNvPr id="21511" name="文本框 8"/>
          <p:cNvSpPr txBox="1">
            <a:spLocks noChangeArrowheads="1"/>
          </p:cNvSpPr>
          <p:nvPr/>
        </p:nvSpPr>
        <p:spPr bwMode="auto">
          <a:xfrm>
            <a:off x="7002917" y="4455780"/>
            <a:ext cx="115887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FontTx/>
              <a:buNone/>
            </a:pPr>
            <a:r>
              <a:rPr lang="zh-CN" altLang="en-US" sz="2000" dirty="0">
                <a:latin typeface="微软雅黑" panose="020B0503020204020204" pitchFamily="34" charset="-122"/>
                <a:ea typeface="微软雅黑" panose="020B0503020204020204" pitchFamily="34" charset="-122"/>
              </a:rPr>
              <a:t>数据层</a:t>
            </a:r>
          </a:p>
        </p:txBody>
      </p:sp>
      <p:sp>
        <p:nvSpPr>
          <p:cNvPr id="21512" name="矩形 14"/>
          <p:cNvSpPr>
            <a:spLocks noChangeArrowheads="1"/>
          </p:cNvSpPr>
          <p:nvPr/>
        </p:nvSpPr>
        <p:spPr bwMode="auto">
          <a:xfrm>
            <a:off x="6948488" y="247650"/>
            <a:ext cx="2327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dirty="0">
                <a:solidFill>
                  <a:srgbClr val="800080"/>
                </a:solidFill>
                <a:latin typeface="楷体_GB2312" panose="02010609030101010101" pitchFamily="1" charset="-122"/>
              </a:rPr>
              <a:t>2 </a:t>
            </a:r>
            <a:r>
              <a:rPr lang="zh-CN" altLang="en-US" sz="2800" b="1" dirty="0">
                <a:solidFill>
                  <a:srgbClr val="800080"/>
                </a:solidFill>
                <a:latin typeface="楷体_GB2312" panose="02010609030101010101" pitchFamily="1" charset="-122"/>
              </a:rPr>
              <a:t>技术分析</a:t>
            </a:r>
          </a:p>
        </p:txBody>
      </p:sp>
      <p:sp>
        <p:nvSpPr>
          <p:cNvPr id="2" name="灯片编号占位符 1"/>
          <p:cNvSpPr>
            <a:spLocks noGrp="1"/>
          </p:cNvSpPr>
          <p:nvPr>
            <p:ph type="sldNum" sz="quarter" idx="12"/>
          </p:nvPr>
        </p:nvSpPr>
        <p:spPr/>
        <p:txBody>
          <a:bodyPr/>
          <a:lstStyle/>
          <a:p>
            <a:pPr>
              <a:defRPr/>
            </a:pPr>
            <a:fld id="{053D4517-B401-4B03-9D35-61A16CB3674F}" type="slidenum">
              <a:rPr lang="zh-CN" altLang="en-US" smtClean="0"/>
              <a:t>9</a:t>
            </a:fld>
            <a:endParaRPr lang="zh-CN" altLang="en-US"/>
          </a:p>
        </p:txBody>
      </p:sp>
      <p:grpSp>
        <p:nvGrpSpPr>
          <p:cNvPr id="14" name="组合 13">
            <a:extLst>
              <a:ext uri="{FF2B5EF4-FFF2-40B4-BE49-F238E27FC236}">
                <a16:creationId xmlns:a16="http://schemas.microsoft.com/office/drawing/2014/main" xmlns="" id="{538D37A3-D344-448D-A614-F6C84366EE75}"/>
              </a:ext>
            </a:extLst>
          </p:cNvPr>
          <p:cNvGrpSpPr/>
          <p:nvPr/>
        </p:nvGrpSpPr>
        <p:grpSpPr>
          <a:xfrm>
            <a:off x="161307" y="165101"/>
            <a:ext cx="2915885" cy="476796"/>
            <a:chOff x="0" y="0"/>
            <a:chExt cx="2915885" cy="476796"/>
          </a:xfrm>
        </p:grpSpPr>
        <p:pic>
          <p:nvPicPr>
            <p:cNvPr id="15" name="图片 14">
              <a:extLst>
                <a:ext uri="{FF2B5EF4-FFF2-40B4-BE49-F238E27FC236}">
                  <a16:creationId xmlns:a16="http://schemas.microsoft.com/office/drawing/2014/main" xmlns="" id="{6513A494-0297-4CF7-B026-38513566A998}"/>
                </a:ext>
              </a:extLst>
            </p:cNvPr>
            <p:cNvPicPr/>
            <p:nvPr/>
          </p:nvPicPr>
          <p:blipFill>
            <a:blip r:embed="rId3"/>
            <a:stretch>
              <a:fillRect/>
            </a:stretch>
          </p:blipFill>
          <p:spPr>
            <a:xfrm>
              <a:off x="0" y="0"/>
              <a:ext cx="467715" cy="476795"/>
            </a:xfrm>
            <a:prstGeom prst="rect">
              <a:avLst/>
            </a:prstGeom>
            <a:solidFill>
              <a:srgbClr val="000000"/>
            </a:solidFill>
            <a:ln w="9525">
              <a:noFill/>
            </a:ln>
          </p:spPr>
        </p:pic>
        <p:pic>
          <p:nvPicPr>
            <p:cNvPr id="16" name="图片 15">
              <a:extLst>
                <a:ext uri="{FF2B5EF4-FFF2-40B4-BE49-F238E27FC236}">
                  <a16:creationId xmlns:a16="http://schemas.microsoft.com/office/drawing/2014/main" xmlns="" id="{58B61D63-BCD7-4F80-A9C2-40C9671C2C7B}"/>
                </a:ext>
              </a:extLst>
            </p:cNvPr>
            <p:cNvPicPr/>
            <p:nvPr/>
          </p:nvPicPr>
          <p:blipFill>
            <a:blip r:embed="rId4"/>
            <a:stretch>
              <a:fillRect/>
            </a:stretch>
          </p:blipFill>
          <p:spPr>
            <a:xfrm>
              <a:off x="539720" y="19788"/>
              <a:ext cx="2376165" cy="457008"/>
            </a:xfrm>
            <a:prstGeom prst="rect">
              <a:avLst/>
            </a:prstGeom>
            <a:noFill/>
            <a:ln w="9525" cap="flat" cmpd="sng">
              <a:solidFill>
                <a:srgbClr val="FFFFFF"/>
              </a:solidFill>
              <a:prstDash val="solid"/>
              <a:miter/>
              <a:headEnd type="none" w="med" len="med"/>
              <a:tailEnd type="none" w="med" len="med"/>
            </a:ln>
          </p:spPr>
        </p:pic>
      </p:grpSp>
      <p:sp>
        <p:nvSpPr>
          <p:cNvPr id="17" name="矩形 4"/>
          <p:cNvSpPr>
            <a:spLocks noChangeArrowheads="1"/>
          </p:cNvSpPr>
          <p:nvPr/>
        </p:nvSpPr>
        <p:spPr bwMode="auto">
          <a:xfrm>
            <a:off x="-27887" y="1286494"/>
            <a:ext cx="287176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smtClean="0">
                <a:latin typeface="微软雅黑" panose="020B0503020204020204" pitchFamily="34" charset="-122"/>
                <a:ea typeface="微软雅黑" panose="020B0503020204020204" pitchFamily="34" charset="-122"/>
              </a:rPr>
              <a:t>2.2 </a:t>
            </a:r>
            <a:r>
              <a:rPr lang="en-US" altLang="zh-CN" sz="2400" b="1" dirty="0" err="1" smtClean="0">
                <a:latin typeface="微软雅黑" panose="020B0503020204020204" pitchFamily="34" charset="-122"/>
                <a:ea typeface="微软雅黑" panose="020B0503020204020204" pitchFamily="34" charset="-122"/>
              </a:rPr>
              <a:t>QoS</a:t>
            </a:r>
            <a:r>
              <a:rPr lang="zh-CN" altLang="en-US" sz="2400" b="1" dirty="0" smtClean="0">
                <a:latin typeface="微软雅黑" panose="020B0503020204020204" pitchFamily="34" charset="-122"/>
                <a:ea typeface="微软雅黑" panose="020B0503020204020204" pitchFamily="34" charset="-122"/>
              </a:rPr>
              <a:t>技术分析</a:t>
            </a:r>
            <a:endParaRPr lang="zh-CN" altLang="en-US" sz="2400" b="1"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2586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6833"/>
</p:tagLst>
</file>

<file path=ppt/tags/tag10.xml><?xml version="1.0" encoding="utf-8"?>
<p:tagLst xmlns:a="http://schemas.openxmlformats.org/drawingml/2006/main" xmlns:r="http://schemas.openxmlformats.org/officeDocument/2006/relationships" xmlns:p="http://schemas.openxmlformats.org/presentationml/2006/main">
  <p:tag name="ISLIDE.DIAGRAM" val="1285"/>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12.xml><?xml version="1.0" encoding="utf-8"?>
<p:tagLst xmlns:a="http://schemas.openxmlformats.org/drawingml/2006/main" xmlns:r="http://schemas.openxmlformats.org/officeDocument/2006/relationships" xmlns:p="http://schemas.openxmlformats.org/presentationml/2006/main">
  <p:tag name="ISLIDE.DIAGRAM" val="203535"/>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19.xml><?xml version="1.0" encoding="utf-8"?>
<p:tagLst xmlns:a="http://schemas.openxmlformats.org/drawingml/2006/main" xmlns:r="http://schemas.openxmlformats.org/officeDocument/2006/relationships" xmlns:p="http://schemas.openxmlformats.org/presentationml/2006/main">
  <p:tag name="ISLIDE.DIAGRAM" val="1137"/>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6833"/>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 name="KSO_WM_TAG_VERSION" val="1.0"/>
  <p:tag name="KSO_WM_TEMPLATE_THUMBS_INDEX" val="1、9、12、16、19、22、23"/>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32.xml><?xml version="1.0" encoding="utf-8"?>
<p:tagLst xmlns:a="http://schemas.openxmlformats.org/drawingml/2006/main" xmlns:r="http://schemas.openxmlformats.org/officeDocument/2006/relationships" xmlns:p="http://schemas.openxmlformats.org/presentationml/2006/main">
  <p:tag name="ISLIDE.DIAGRAM" val="4696"/>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42.xml><?xml version="1.0" encoding="utf-8"?>
<p:tagLst xmlns:a="http://schemas.openxmlformats.org/drawingml/2006/main" xmlns:r="http://schemas.openxmlformats.org/officeDocument/2006/relationships" xmlns:p="http://schemas.openxmlformats.org/presentationml/2006/main">
  <p:tag name="ISLIDE.DIAGRAM" val="20173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45.xml><?xml version="1.0" encoding="utf-8"?>
<p:tagLst xmlns:a="http://schemas.openxmlformats.org/drawingml/2006/main" xmlns:r="http://schemas.openxmlformats.org/officeDocument/2006/relationships" xmlns:p="http://schemas.openxmlformats.org/presentationml/2006/main">
  <p:tag name="ISLIDE.DIAGRAM" val="3155"/>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47.xml><?xml version="1.0" encoding="utf-8"?>
<p:tagLst xmlns:a="http://schemas.openxmlformats.org/drawingml/2006/main" xmlns:r="http://schemas.openxmlformats.org/officeDocument/2006/relationships" xmlns:p="http://schemas.openxmlformats.org/presentationml/2006/main">
  <p:tag name="ISLIDE.DIAGRAM" val="201731"/>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49.xml><?xml version="1.0" encoding="utf-8"?>
<p:tagLst xmlns:a="http://schemas.openxmlformats.org/drawingml/2006/main" xmlns:r="http://schemas.openxmlformats.org/officeDocument/2006/relationships" xmlns:p="http://schemas.openxmlformats.org/presentationml/2006/main">
  <p:tag name="ISLIDE.DIAGRAM" val="3382"/>
</p:tagLst>
</file>

<file path=ppt/tags/tag5.xml><?xml version="1.0" encoding="utf-8"?>
<p:tagLst xmlns:a="http://schemas.openxmlformats.org/drawingml/2006/main" xmlns:r="http://schemas.openxmlformats.org/officeDocument/2006/relationships" xmlns:p="http://schemas.openxmlformats.org/presentationml/2006/main">
  <p:tag name="TIMING" val="|0.4|1.1"/>
  <p:tag name="KSO_WM_TEMPLATE_CATEGORY" val="custom"/>
  <p:tag name="KSO_WM_TEMPLATE_INDEX" val="20186833"/>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833"/>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自定义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0">
          <a:blip xmlns:r="http://schemas.openxmlformats.org/officeDocument/2006/relationships" r:embed="rId1"/>
          <a:stretch>
            <a:fillRect l="-501" b="-17391"/>
          </a:stretch>
        </a:blipFill>
      </a:spPr>
      <a:bodyPr/>
      <a:lstStyle>
        <a:defPPr>
          <a:defRPr sz="1600">
            <a:noFill/>
          </a:defRPr>
        </a:defPPr>
      </a:lstStyle>
    </a:spDef>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主题​​">
  <a:themeElements>
    <a:clrScheme name="自定义 221">
      <a:dk1>
        <a:srgbClr val="000000"/>
      </a:dk1>
      <a:lt1>
        <a:srgbClr val="FFFFFF"/>
      </a:lt1>
      <a:dk2>
        <a:srgbClr val="5B9BD5"/>
      </a:dk2>
      <a:lt2>
        <a:srgbClr val="E7E6E6"/>
      </a:lt2>
      <a:accent1>
        <a:srgbClr val="5B9BD5"/>
      </a:accent1>
      <a:accent2>
        <a:srgbClr val="FFFFFF"/>
      </a:accent2>
      <a:accent3>
        <a:srgbClr val="5B9BD5"/>
      </a:accent3>
      <a:accent4>
        <a:srgbClr val="5B9BD5"/>
      </a:accent4>
      <a:accent5>
        <a:srgbClr val="5B9BD5"/>
      </a:accent5>
      <a:accent6>
        <a:srgbClr val="5B9BD5"/>
      </a:accent6>
      <a:hlink>
        <a:srgbClr val="0563C1"/>
      </a:hlink>
      <a:folHlink>
        <a:srgbClr val="954F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4.xml><?xml version="1.0" encoding="utf-8"?>
<a:themeOverride xmlns:a="http://schemas.openxmlformats.org/drawingml/2006/main">
  <a:clrScheme na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5.xml><?xml version="1.0" encoding="utf-8"?>
<a:themeOverride xmlns:a="http://schemas.openxmlformats.org/drawingml/2006/main">
  <a:clrScheme na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6.xml><?xml version="1.0" encoding="utf-8"?>
<a:themeOverride xmlns:a="http://schemas.openxmlformats.org/drawingml/2006/main">
  <a:clrScheme na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7.xml><?xml version="1.0" encoding="utf-8"?>
<a:themeOverride xmlns:a="http://schemas.openxmlformats.org/drawingml/2006/main">
  <a:clrScheme nam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3005</TotalTime>
  <Words>5335</Words>
  <Application>Microsoft Office PowerPoint</Application>
  <PresentationFormat>全屏显示(4:3)</PresentationFormat>
  <Paragraphs>497</Paragraphs>
  <Slides>56</Slides>
  <Notes>19</Notes>
  <HiddenSlides>0</HiddenSlides>
  <MMClips>0</MMClips>
  <ScaleCrop>false</ScaleCrop>
  <HeadingPairs>
    <vt:vector size="8" baseType="variant">
      <vt:variant>
        <vt:lpstr>已用的字体</vt:lpstr>
      </vt:variant>
      <vt:variant>
        <vt:i4>13</vt:i4>
      </vt:variant>
      <vt:variant>
        <vt:lpstr>主题</vt:lpstr>
      </vt:variant>
      <vt:variant>
        <vt:i4>10</vt:i4>
      </vt:variant>
      <vt:variant>
        <vt:lpstr>嵌入 OLE 服务器</vt:lpstr>
      </vt:variant>
      <vt:variant>
        <vt:i4>1</vt:i4>
      </vt:variant>
      <vt:variant>
        <vt:lpstr>幻灯片标题</vt:lpstr>
      </vt:variant>
      <vt:variant>
        <vt:i4>56</vt:i4>
      </vt:variant>
    </vt:vector>
  </HeadingPairs>
  <TitlesOfParts>
    <vt:vector size="80" baseType="lpstr">
      <vt:lpstr>Gulim</vt:lpstr>
      <vt:lpstr>仿宋_GB2312</vt:lpstr>
      <vt:lpstr>黑体</vt:lpstr>
      <vt:lpstr>楷体_GB2312</vt:lpstr>
      <vt:lpstr>宋体</vt:lpstr>
      <vt:lpstr>微软雅黑</vt:lpstr>
      <vt:lpstr>微软雅黑 Light</vt:lpstr>
      <vt:lpstr>Arial</vt:lpstr>
      <vt:lpstr>Calibri</vt:lpstr>
      <vt:lpstr>Cambria Math</vt:lpstr>
      <vt:lpstr>Impact</vt:lpstr>
      <vt:lpstr>Times New Roman</vt:lpstr>
      <vt:lpstr>Wingdings</vt:lpstr>
      <vt:lpstr>自定义设计方案_2</vt:lpstr>
      <vt:lpstr>1_自定义设计方案_2</vt:lpstr>
      <vt:lpstr>2_自定义设计方案_2</vt:lpstr>
      <vt:lpstr>3_自定义设计方案_2</vt:lpstr>
      <vt:lpstr>4_自定义设计方案_2</vt:lpstr>
      <vt:lpstr>5_自定义设计方案_2</vt:lpstr>
      <vt:lpstr>6_自定义设计方案_2</vt:lpstr>
      <vt:lpstr>7_自定义设计方案_2</vt:lpstr>
      <vt:lpstr>8_自定义设计方案_2</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激光与可见光两光轴瞄准偏差测试技术研究</dc:title>
  <dc:creator>jacky-lee</dc:creator>
  <cp:lastModifiedBy>Dell</cp:lastModifiedBy>
  <cp:revision>1094</cp:revision>
  <dcterms:created xsi:type="dcterms:W3CDTF">2009-04-11T21:26:00Z</dcterms:created>
  <dcterms:modified xsi:type="dcterms:W3CDTF">2019-04-28T00:44:19Z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2052-11.1.0.7875</vt:lpwstr>
  </property>
</Properties>
</file>